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0" r:id="rId1"/>
  </p:sldMasterIdLst>
  <p:notesMasterIdLst>
    <p:notesMasterId r:id="rId37"/>
  </p:notesMasterIdLst>
  <p:sldIdLst>
    <p:sldId id="265" r:id="rId2"/>
    <p:sldId id="1480" r:id="rId3"/>
    <p:sldId id="492" r:id="rId4"/>
    <p:sldId id="463" r:id="rId5"/>
    <p:sldId id="458" r:id="rId6"/>
    <p:sldId id="1439" r:id="rId7"/>
    <p:sldId id="477" r:id="rId8"/>
    <p:sldId id="444" r:id="rId9"/>
    <p:sldId id="1277" r:id="rId10"/>
    <p:sldId id="1440" r:id="rId11"/>
    <p:sldId id="1441" r:id="rId12"/>
    <p:sldId id="1442" r:id="rId13"/>
    <p:sldId id="1443" r:id="rId14"/>
    <p:sldId id="1444" r:id="rId15"/>
    <p:sldId id="1450" r:id="rId16"/>
    <p:sldId id="1461" r:id="rId17"/>
    <p:sldId id="1456" r:id="rId18"/>
    <p:sldId id="1451" r:id="rId19"/>
    <p:sldId id="1453" r:id="rId20"/>
    <p:sldId id="1452" r:id="rId21"/>
    <p:sldId id="1454" r:id="rId22"/>
    <p:sldId id="1455" r:id="rId23"/>
    <p:sldId id="1457" r:id="rId24"/>
    <p:sldId id="1458" r:id="rId25"/>
    <p:sldId id="1472" r:id="rId26"/>
    <p:sldId id="1479" r:id="rId27"/>
    <p:sldId id="1474" r:id="rId28"/>
    <p:sldId id="1464" r:id="rId29"/>
    <p:sldId id="1476" r:id="rId30"/>
    <p:sldId id="1473" r:id="rId31"/>
    <p:sldId id="1465" r:id="rId32"/>
    <p:sldId id="1477" r:id="rId33"/>
    <p:sldId id="1471" r:id="rId34"/>
    <p:sldId id="596" r:id="rId35"/>
    <p:sldId id="571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0" userDrawn="1">
          <p15:clr>
            <a:srgbClr val="A4A3A4"/>
          </p15:clr>
        </p15:guide>
        <p15:guide id="2" pos="168" userDrawn="1">
          <p15:clr>
            <a:srgbClr val="A4A3A4"/>
          </p15:clr>
        </p15:guide>
        <p15:guide id="3" pos="3840" userDrawn="1">
          <p15:clr>
            <a:srgbClr val="A4A3A4"/>
          </p15:clr>
        </p15:guide>
        <p15:guide id="4" userDrawn="1">
          <p15:clr>
            <a:srgbClr val="A4A3A4"/>
          </p15:clr>
        </p15:guide>
        <p15:guide id="5" orient="horz" pos="3024" userDrawn="1">
          <p15:clr>
            <a:srgbClr val="A4A3A4"/>
          </p15:clr>
        </p15:guide>
        <p15:guide id="6" orient="horz" pos="1008" userDrawn="1">
          <p15:clr>
            <a:srgbClr val="A4A3A4"/>
          </p15:clr>
        </p15:guide>
        <p15:guide id="7" orient="horz" pos="3528" userDrawn="1">
          <p15:clr>
            <a:srgbClr val="A4A3A4"/>
          </p15:clr>
        </p15:guide>
        <p15:guide id="8" pos="3624" userDrawn="1">
          <p15:clr>
            <a:srgbClr val="A4A3A4"/>
          </p15:clr>
        </p15:guide>
        <p15:guide id="9" pos="4056" userDrawn="1">
          <p15:clr>
            <a:srgbClr val="A4A3A4"/>
          </p15:clr>
        </p15:guide>
        <p15:guide id="10" orient="horz" pos="194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5BA6"/>
    <a:srgbClr val="FFFFFF"/>
    <a:srgbClr val="F5EB2F"/>
    <a:srgbClr val="EE2025"/>
    <a:srgbClr val="6F757E"/>
    <a:srgbClr val="4485BA"/>
    <a:srgbClr val="006A91"/>
    <a:srgbClr val="6FBE50"/>
    <a:srgbClr val="DCD20A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00D7CF-D972-4823-A429-A2B3720BF5F2}" v="7629" dt="2023-04-07T18:41:20.5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51" autoAdjust="0"/>
    <p:restoredTop sz="82158" autoAdjust="0"/>
  </p:normalViewPr>
  <p:slideViewPr>
    <p:cSldViewPr snapToGrid="0" snapToObjects="1">
      <p:cViewPr varScale="1">
        <p:scale>
          <a:sx n="57" d="100"/>
          <a:sy n="57" d="100"/>
        </p:scale>
        <p:origin x="1757" y="58"/>
      </p:cViewPr>
      <p:guideLst>
        <p:guide orient="horz" pos="120"/>
        <p:guide pos="168"/>
        <p:guide pos="3840"/>
        <p:guide/>
        <p:guide orient="horz" pos="3024"/>
        <p:guide orient="horz" pos="1008"/>
        <p:guide orient="horz" pos="3528"/>
        <p:guide pos="3624"/>
        <p:guide pos="4056"/>
        <p:guide orient="horz" pos="1944"/>
      </p:guideLst>
    </p:cSldViewPr>
  </p:slideViewPr>
  <p:outlineViewPr>
    <p:cViewPr>
      <p:scale>
        <a:sx n="33" d="100"/>
        <a:sy n="33" d="100"/>
      </p:scale>
      <p:origin x="0" y="1032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5203"/>
    </p:cViewPr>
  </p:sorterViewPr>
  <p:notesViewPr>
    <p:cSldViewPr snapToGrid="0" snapToObjects="1">
      <p:cViewPr varScale="1">
        <p:scale>
          <a:sx n="74" d="100"/>
          <a:sy n="74" d="100"/>
        </p:scale>
        <p:origin x="3416" y="3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n Jennings" userId="f1b499095f47d9eb" providerId="LiveId" clId="{4B00D7CF-D972-4823-A429-A2B3720BF5F2}"/>
    <pc:docChg chg="undo redo custSel addSld delSld modSld sldOrd delMainMaster modMainMaster">
      <pc:chgData name="John Jennings" userId="f1b499095f47d9eb" providerId="LiveId" clId="{4B00D7CF-D972-4823-A429-A2B3720BF5F2}" dt="2023-04-07T18:41:23.186" v="19212" actId="47"/>
      <pc:docMkLst>
        <pc:docMk/>
      </pc:docMkLst>
      <pc:sldChg chg="del">
        <pc:chgData name="John Jennings" userId="f1b499095f47d9eb" providerId="LiveId" clId="{4B00D7CF-D972-4823-A429-A2B3720BF5F2}" dt="2023-02-05T22:41:04.893" v="1211" actId="47"/>
        <pc:sldMkLst>
          <pc:docMk/>
          <pc:sldMk cId="0" sldId="256"/>
        </pc:sldMkLst>
      </pc:sldChg>
      <pc:sldChg chg="del">
        <pc:chgData name="John Jennings" userId="f1b499095f47d9eb" providerId="LiveId" clId="{4B00D7CF-D972-4823-A429-A2B3720BF5F2}" dt="2023-02-05T22:41:04.893" v="1211" actId="47"/>
        <pc:sldMkLst>
          <pc:docMk/>
          <pc:sldMk cId="2342327314" sldId="257"/>
        </pc:sldMkLst>
      </pc:sldChg>
      <pc:sldChg chg="modSp mod">
        <pc:chgData name="John Jennings" userId="f1b499095f47d9eb" providerId="LiveId" clId="{4B00D7CF-D972-4823-A429-A2B3720BF5F2}" dt="2023-04-07T18:04:04.097" v="19210" actId="20577"/>
        <pc:sldMkLst>
          <pc:docMk/>
          <pc:sldMk cId="1821780535" sldId="265"/>
        </pc:sldMkLst>
        <pc:spChg chg="mod">
          <ac:chgData name="John Jennings" userId="f1b499095f47d9eb" providerId="LiveId" clId="{4B00D7CF-D972-4823-A429-A2B3720BF5F2}" dt="2023-04-07T18:04:04.097" v="19210" actId="20577"/>
          <ac:spMkLst>
            <pc:docMk/>
            <pc:sldMk cId="1821780535" sldId="265"/>
            <ac:spMk id="3" creationId="{3AFBE1D7-4AEB-C343-91A0-D95C4AC0EF4C}"/>
          </ac:spMkLst>
        </pc:spChg>
        <pc:picChg chg="mod">
          <ac:chgData name="John Jennings" userId="f1b499095f47d9eb" providerId="LiveId" clId="{4B00D7CF-D972-4823-A429-A2B3720BF5F2}" dt="2023-03-19T17:18:40.323" v="12175" actId="1076"/>
          <ac:picMkLst>
            <pc:docMk/>
            <pc:sldMk cId="1821780535" sldId="265"/>
            <ac:picMk id="7" creationId="{02C2A389-656B-4234-8A9F-93461BBB148D}"/>
          </ac:picMkLst>
        </pc:picChg>
      </pc:sldChg>
      <pc:sldChg chg="del">
        <pc:chgData name="John Jennings" userId="f1b499095f47d9eb" providerId="LiveId" clId="{4B00D7CF-D972-4823-A429-A2B3720BF5F2}" dt="2023-02-05T22:41:04.893" v="1211" actId="47"/>
        <pc:sldMkLst>
          <pc:docMk/>
          <pc:sldMk cId="0" sldId="279"/>
        </pc:sldMkLst>
      </pc:sldChg>
      <pc:sldChg chg="del">
        <pc:chgData name="John Jennings" userId="f1b499095f47d9eb" providerId="LiveId" clId="{4B00D7CF-D972-4823-A429-A2B3720BF5F2}" dt="2023-02-05T22:41:04.893" v="1211" actId="47"/>
        <pc:sldMkLst>
          <pc:docMk/>
          <pc:sldMk cId="3151243303" sldId="291"/>
        </pc:sldMkLst>
      </pc:sldChg>
      <pc:sldChg chg="del">
        <pc:chgData name="John Jennings" userId="f1b499095f47d9eb" providerId="LiveId" clId="{4B00D7CF-D972-4823-A429-A2B3720BF5F2}" dt="2023-01-29T00:23:03.223" v="61" actId="47"/>
        <pc:sldMkLst>
          <pc:docMk/>
          <pc:sldMk cId="4112727964" sldId="329"/>
        </pc:sldMkLst>
      </pc:sldChg>
      <pc:sldChg chg="del">
        <pc:chgData name="John Jennings" userId="f1b499095f47d9eb" providerId="LiveId" clId="{4B00D7CF-D972-4823-A429-A2B3720BF5F2}" dt="2023-02-14T18:44:30.558" v="2025" actId="47"/>
        <pc:sldMkLst>
          <pc:docMk/>
          <pc:sldMk cId="0" sldId="362"/>
        </pc:sldMkLst>
      </pc:sldChg>
      <pc:sldChg chg="del">
        <pc:chgData name="John Jennings" userId="f1b499095f47d9eb" providerId="LiveId" clId="{4B00D7CF-D972-4823-A429-A2B3720BF5F2}" dt="2023-02-14T18:44:30.558" v="2025" actId="47"/>
        <pc:sldMkLst>
          <pc:docMk/>
          <pc:sldMk cId="0" sldId="363"/>
        </pc:sldMkLst>
      </pc:sldChg>
      <pc:sldChg chg="del">
        <pc:chgData name="John Jennings" userId="f1b499095f47d9eb" providerId="LiveId" clId="{4B00D7CF-D972-4823-A429-A2B3720BF5F2}" dt="2023-02-14T18:44:30.558" v="2025" actId="47"/>
        <pc:sldMkLst>
          <pc:docMk/>
          <pc:sldMk cId="0" sldId="364"/>
        </pc:sldMkLst>
      </pc:sldChg>
      <pc:sldChg chg="del">
        <pc:chgData name="John Jennings" userId="f1b499095f47d9eb" providerId="LiveId" clId="{4B00D7CF-D972-4823-A429-A2B3720BF5F2}" dt="2023-02-14T18:44:30.558" v="2025" actId="47"/>
        <pc:sldMkLst>
          <pc:docMk/>
          <pc:sldMk cId="0" sldId="365"/>
        </pc:sldMkLst>
      </pc:sldChg>
      <pc:sldChg chg="addSp delSp modSp mod">
        <pc:chgData name="John Jennings" userId="f1b499095f47d9eb" providerId="LiveId" clId="{4B00D7CF-D972-4823-A429-A2B3720BF5F2}" dt="2023-02-26T01:16:47.450" v="7798" actId="14826"/>
        <pc:sldMkLst>
          <pc:docMk/>
          <pc:sldMk cId="3773546490" sldId="444"/>
        </pc:sldMkLst>
        <pc:spChg chg="add mod">
          <ac:chgData name="John Jennings" userId="f1b499095f47d9eb" providerId="LiveId" clId="{4B00D7CF-D972-4823-A429-A2B3720BF5F2}" dt="2023-02-26T01:10:12.006" v="7754" actId="20577"/>
          <ac:spMkLst>
            <pc:docMk/>
            <pc:sldMk cId="3773546490" sldId="444"/>
            <ac:spMk id="3" creationId="{DEBE5C12-401C-8036-5AA7-67F1AAE87206}"/>
          </ac:spMkLst>
        </pc:spChg>
        <pc:spChg chg="mod">
          <ac:chgData name="John Jennings" userId="f1b499095f47d9eb" providerId="LiveId" clId="{4B00D7CF-D972-4823-A429-A2B3720BF5F2}" dt="2023-02-23T19:15:56.198" v="2147" actId="20577"/>
          <ac:spMkLst>
            <pc:docMk/>
            <pc:sldMk cId="3773546490" sldId="444"/>
            <ac:spMk id="7" creationId="{50AF0D41-E2DB-4015-B572-D1E0535CDB0B}"/>
          </ac:spMkLst>
        </pc:spChg>
        <pc:spChg chg="mod">
          <ac:chgData name="John Jennings" userId="f1b499095f47d9eb" providerId="LiveId" clId="{4B00D7CF-D972-4823-A429-A2B3720BF5F2}" dt="2023-02-26T01:10:17.173" v="7763" actId="20577"/>
          <ac:spMkLst>
            <pc:docMk/>
            <pc:sldMk cId="3773546490" sldId="444"/>
            <ac:spMk id="9" creationId="{40BB0FE5-410F-4819-A6EB-C7B0AE0FA288}"/>
          </ac:spMkLst>
        </pc:spChg>
        <pc:spChg chg="add del mod">
          <ac:chgData name="John Jennings" userId="f1b499095f47d9eb" providerId="LiveId" clId="{4B00D7CF-D972-4823-A429-A2B3720BF5F2}" dt="2023-02-26T01:10:27.682" v="7767"/>
          <ac:spMkLst>
            <pc:docMk/>
            <pc:sldMk cId="3773546490" sldId="444"/>
            <ac:spMk id="11" creationId="{098D971C-A27A-94FF-4769-5E0AF3404B63}"/>
          </ac:spMkLst>
        </pc:spChg>
        <pc:spChg chg="mod">
          <ac:chgData name="John Jennings" userId="f1b499095f47d9eb" providerId="LiveId" clId="{4B00D7CF-D972-4823-A429-A2B3720BF5F2}" dt="2023-02-26T01:10:02.955" v="7745" actId="20577"/>
          <ac:spMkLst>
            <pc:docMk/>
            <pc:sldMk cId="3773546490" sldId="444"/>
            <ac:spMk id="12" creationId="{778F4493-14B2-46BD-8597-DA62117D2DBB}"/>
          </ac:spMkLst>
        </pc:spChg>
        <pc:grpChg chg="del mod">
          <ac:chgData name="John Jennings" userId="f1b499095f47d9eb" providerId="LiveId" clId="{4B00D7CF-D972-4823-A429-A2B3720BF5F2}" dt="2023-02-26T01:16:09.640" v="7794" actId="165"/>
          <ac:grpSpMkLst>
            <pc:docMk/>
            <pc:sldMk cId="3773546490" sldId="444"/>
            <ac:grpSpMk id="19" creationId="{9459E64D-A1D6-4E0C-9C74-5298C20DEBD4}"/>
          </ac:grpSpMkLst>
        </pc:grpChg>
        <pc:picChg chg="del">
          <ac:chgData name="John Jennings" userId="f1b499095f47d9eb" providerId="LiveId" clId="{4B00D7CF-D972-4823-A429-A2B3720BF5F2}" dt="2023-02-26T01:10:19.558" v="7764" actId="478"/>
          <ac:picMkLst>
            <pc:docMk/>
            <pc:sldMk cId="3773546490" sldId="444"/>
            <ac:picMk id="10" creationId="{8CFEF819-6485-4F8A-8D18-EE37227EA17C}"/>
          </ac:picMkLst>
        </pc:picChg>
        <pc:picChg chg="mod">
          <ac:chgData name="John Jennings" userId="f1b499095f47d9eb" providerId="LiveId" clId="{4B00D7CF-D972-4823-A429-A2B3720BF5F2}" dt="2023-02-26T01:14:14.428" v="7790" actId="1076"/>
          <ac:picMkLst>
            <pc:docMk/>
            <pc:sldMk cId="3773546490" sldId="444"/>
            <ac:picMk id="13" creationId="{A25BF561-6D11-4DDC-90B0-DC6B310BBD7A}"/>
          </ac:picMkLst>
        </pc:picChg>
        <pc:picChg chg="add mod">
          <ac:chgData name="John Jennings" userId="f1b499095f47d9eb" providerId="LiveId" clId="{4B00D7CF-D972-4823-A429-A2B3720BF5F2}" dt="2023-02-26T01:13:03.602" v="7770" actId="14826"/>
          <ac:picMkLst>
            <pc:docMk/>
            <pc:sldMk cId="3773546490" sldId="444"/>
            <ac:picMk id="14" creationId="{18D2D195-ED32-80B3-6606-B1329B9C1F3B}"/>
          </ac:picMkLst>
        </pc:picChg>
        <pc:picChg chg="add mod">
          <ac:chgData name="John Jennings" userId="f1b499095f47d9eb" providerId="LiveId" clId="{4B00D7CF-D972-4823-A429-A2B3720BF5F2}" dt="2023-02-26T01:16:47.450" v="7798" actId="14826"/>
          <ac:picMkLst>
            <pc:docMk/>
            <pc:sldMk cId="3773546490" sldId="444"/>
            <ac:picMk id="15" creationId="{5DE98FEA-31A0-54DD-C12C-021F5E85CA44}"/>
          </ac:picMkLst>
        </pc:picChg>
        <pc:picChg chg="del mod topLvl">
          <ac:chgData name="John Jennings" userId="f1b499095f47d9eb" providerId="LiveId" clId="{4B00D7CF-D972-4823-A429-A2B3720BF5F2}" dt="2023-02-26T01:16:15.766" v="7795" actId="478"/>
          <ac:picMkLst>
            <pc:docMk/>
            <pc:sldMk cId="3773546490" sldId="444"/>
            <ac:picMk id="20" creationId="{E8D58DA3-7E34-4E37-91FB-BB33006EF5B0}"/>
          </ac:picMkLst>
        </pc:picChg>
        <pc:picChg chg="del mod topLvl">
          <ac:chgData name="John Jennings" userId="f1b499095f47d9eb" providerId="LiveId" clId="{4B00D7CF-D972-4823-A429-A2B3720BF5F2}" dt="2023-02-26T01:16:15.766" v="7795" actId="478"/>
          <ac:picMkLst>
            <pc:docMk/>
            <pc:sldMk cId="3773546490" sldId="444"/>
            <ac:picMk id="21" creationId="{9EA72223-E626-4120-82E4-9F8BB0A04207}"/>
          </ac:picMkLst>
        </pc:picChg>
        <pc:picChg chg="del mod topLvl">
          <ac:chgData name="John Jennings" userId="f1b499095f47d9eb" providerId="LiveId" clId="{4B00D7CF-D972-4823-A429-A2B3720BF5F2}" dt="2023-02-26T01:16:15.766" v="7795" actId="478"/>
          <ac:picMkLst>
            <pc:docMk/>
            <pc:sldMk cId="3773546490" sldId="444"/>
            <ac:picMk id="22" creationId="{30BA43B3-7055-43B5-A1E1-B0E6B1D46CDF}"/>
          </ac:picMkLst>
        </pc:picChg>
        <pc:picChg chg="del mod topLvl">
          <ac:chgData name="John Jennings" userId="f1b499095f47d9eb" providerId="LiveId" clId="{4B00D7CF-D972-4823-A429-A2B3720BF5F2}" dt="2023-02-26T01:16:15.766" v="7795" actId="478"/>
          <ac:picMkLst>
            <pc:docMk/>
            <pc:sldMk cId="3773546490" sldId="444"/>
            <ac:picMk id="23" creationId="{F431B427-7E9C-45DF-BBD9-6A6567C7E097}"/>
          </ac:picMkLst>
        </pc:picChg>
      </pc:sldChg>
      <pc:sldChg chg="add del">
        <pc:chgData name="John Jennings" userId="f1b499095f47d9eb" providerId="LiveId" clId="{4B00D7CF-D972-4823-A429-A2B3720BF5F2}" dt="2023-03-03T21:46:11.729" v="10345" actId="47"/>
        <pc:sldMkLst>
          <pc:docMk/>
          <pc:sldMk cId="891150580" sldId="457"/>
        </pc:sldMkLst>
      </pc:sldChg>
      <pc:sldChg chg="addSp delSp modSp mod modNotesTx">
        <pc:chgData name="John Jennings" userId="f1b499095f47d9eb" providerId="LiveId" clId="{4B00D7CF-D972-4823-A429-A2B3720BF5F2}" dt="2023-04-05T00:12:24.519" v="18168" actId="20577"/>
        <pc:sldMkLst>
          <pc:docMk/>
          <pc:sldMk cId="1022703044" sldId="458"/>
        </pc:sldMkLst>
        <pc:spChg chg="add mod">
          <ac:chgData name="John Jennings" userId="f1b499095f47d9eb" providerId="LiveId" clId="{4B00D7CF-D972-4823-A429-A2B3720BF5F2}" dt="2023-03-03T21:44:47.917" v="10284" actId="1076"/>
          <ac:spMkLst>
            <pc:docMk/>
            <pc:sldMk cId="1022703044" sldId="458"/>
            <ac:spMk id="2" creationId="{A7BE11FB-AF12-AAC4-6D52-D107BB6B0CE4}"/>
          </ac:spMkLst>
        </pc:spChg>
        <pc:spChg chg="add del mod">
          <ac:chgData name="John Jennings" userId="f1b499095f47d9eb" providerId="LiveId" clId="{4B00D7CF-D972-4823-A429-A2B3720BF5F2}" dt="2023-03-03T21:47:52.017" v="10470" actId="14100"/>
          <ac:spMkLst>
            <pc:docMk/>
            <pc:sldMk cId="1022703044" sldId="458"/>
            <ac:spMk id="3" creationId="{D97BC00D-CA79-249B-2B17-9FECA8145CB8}"/>
          </ac:spMkLst>
        </pc:spChg>
        <pc:spChg chg="add del mod">
          <ac:chgData name="John Jennings" userId="f1b499095f47d9eb" providerId="LiveId" clId="{4B00D7CF-D972-4823-A429-A2B3720BF5F2}" dt="2023-03-03T21:46:11.597" v="10344" actId="478"/>
          <ac:spMkLst>
            <pc:docMk/>
            <pc:sldMk cId="1022703044" sldId="458"/>
            <ac:spMk id="8" creationId="{00000000-0000-0000-0000-000000000000}"/>
          </ac:spMkLst>
        </pc:spChg>
      </pc:sldChg>
      <pc:sldChg chg="modSp del mod ord modNotesTx">
        <pc:chgData name="John Jennings" userId="f1b499095f47d9eb" providerId="LiveId" clId="{4B00D7CF-D972-4823-A429-A2B3720BF5F2}" dt="2023-03-03T21:47:59.267" v="10471" actId="47"/>
        <pc:sldMkLst>
          <pc:docMk/>
          <pc:sldMk cId="3584307719" sldId="459"/>
        </pc:sldMkLst>
        <pc:spChg chg="mod">
          <ac:chgData name="John Jennings" userId="f1b499095f47d9eb" providerId="LiveId" clId="{4B00D7CF-D972-4823-A429-A2B3720BF5F2}" dt="2023-01-29T00:26:49.075" v="199" actId="1076"/>
          <ac:spMkLst>
            <pc:docMk/>
            <pc:sldMk cId="3584307719" sldId="459"/>
            <ac:spMk id="6" creationId="{00000000-0000-0000-0000-000000000000}"/>
          </ac:spMkLst>
        </pc:spChg>
      </pc:sldChg>
      <pc:sldChg chg="del">
        <pc:chgData name="John Jennings" userId="f1b499095f47d9eb" providerId="LiveId" clId="{4B00D7CF-D972-4823-A429-A2B3720BF5F2}" dt="2023-01-29T00:27:35.177" v="233" actId="47"/>
        <pc:sldMkLst>
          <pc:docMk/>
          <pc:sldMk cId="3667472779" sldId="460"/>
        </pc:sldMkLst>
      </pc:sldChg>
      <pc:sldChg chg="modSp del mod modNotesTx">
        <pc:chgData name="John Jennings" userId="f1b499095f47d9eb" providerId="LiveId" clId="{4B00D7CF-D972-4823-A429-A2B3720BF5F2}" dt="2023-03-03T21:47:59.267" v="10471" actId="47"/>
        <pc:sldMkLst>
          <pc:docMk/>
          <pc:sldMk cId="2296561700" sldId="461"/>
        </pc:sldMkLst>
        <pc:spChg chg="mod">
          <ac:chgData name="John Jennings" userId="f1b499095f47d9eb" providerId="LiveId" clId="{4B00D7CF-D972-4823-A429-A2B3720BF5F2}" dt="2023-01-29T00:28:13.078" v="269" actId="14100"/>
          <ac:spMkLst>
            <pc:docMk/>
            <pc:sldMk cId="2296561700" sldId="461"/>
            <ac:spMk id="6" creationId="{00000000-0000-0000-0000-000000000000}"/>
          </ac:spMkLst>
        </pc:spChg>
      </pc:sldChg>
      <pc:sldChg chg="add del">
        <pc:chgData name="John Jennings" userId="f1b499095f47d9eb" providerId="LiveId" clId="{4B00D7CF-D972-4823-A429-A2B3720BF5F2}" dt="2023-03-03T21:44:30.334" v="10281" actId="47"/>
        <pc:sldMkLst>
          <pc:docMk/>
          <pc:sldMk cId="1062240275" sldId="462"/>
        </pc:sldMkLst>
      </pc:sldChg>
      <pc:sldChg chg="addSp modSp mod modNotesTx">
        <pc:chgData name="John Jennings" userId="f1b499095f47d9eb" providerId="LiveId" clId="{4B00D7CF-D972-4823-A429-A2B3720BF5F2}" dt="2023-03-09T15:24:57.311" v="10939" actId="20577"/>
        <pc:sldMkLst>
          <pc:docMk/>
          <pc:sldMk cId="655760505" sldId="463"/>
        </pc:sldMkLst>
        <pc:spChg chg="add mod">
          <ac:chgData name="John Jennings" userId="f1b499095f47d9eb" providerId="LiveId" clId="{4B00D7CF-D972-4823-A429-A2B3720BF5F2}" dt="2023-03-03T21:42:31.284" v="10114" actId="1076"/>
          <ac:spMkLst>
            <pc:docMk/>
            <pc:sldMk cId="655760505" sldId="463"/>
            <ac:spMk id="2" creationId="{9B992BFA-1100-E2D6-FEAA-F3E33B8F5315}"/>
          </ac:spMkLst>
        </pc:spChg>
        <pc:spChg chg="mod">
          <ac:chgData name="John Jennings" userId="f1b499095f47d9eb" providerId="LiveId" clId="{4B00D7CF-D972-4823-A429-A2B3720BF5F2}" dt="2023-03-09T15:24:57.311" v="10939" actId="20577"/>
          <ac:spMkLst>
            <pc:docMk/>
            <pc:sldMk cId="655760505" sldId="463"/>
            <ac:spMk id="16" creationId="{00000000-0000-0000-0000-000000000000}"/>
          </ac:spMkLst>
        </pc:spChg>
      </pc:sldChg>
      <pc:sldChg chg="modSp del mod modNotesTx">
        <pc:chgData name="John Jennings" userId="f1b499095f47d9eb" providerId="LiveId" clId="{4B00D7CF-D972-4823-A429-A2B3720BF5F2}" dt="2023-03-03T21:44:35.934" v="10282" actId="47"/>
        <pc:sldMkLst>
          <pc:docMk/>
          <pc:sldMk cId="27073475" sldId="464"/>
        </pc:sldMkLst>
        <pc:spChg chg="mod">
          <ac:chgData name="John Jennings" userId="f1b499095f47d9eb" providerId="LiveId" clId="{4B00D7CF-D972-4823-A429-A2B3720BF5F2}" dt="2023-01-29T00:25:39.019" v="129" actId="20577"/>
          <ac:spMkLst>
            <pc:docMk/>
            <pc:sldMk cId="27073475" sldId="464"/>
            <ac:spMk id="6" creationId="{00000000-0000-0000-0000-000000000000}"/>
          </ac:spMkLst>
        </pc:spChg>
      </pc:sldChg>
      <pc:sldChg chg="modSp del mod modNotesTx">
        <pc:chgData name="John Jennings" userId="f1b499095f47d9eb" providerId="LiveId" clId="{4B00D7CF-D972-4823-A429-A2B3720BF5F2}" dt="2023-03-03T21:44:35.934" v="10282" actId="47"/>
        <pc:sldMkLst>
          <pc:docMk/>
          <pc:sldMk cId="1244640234" sldId="465"/>
        </pc:sldMkLst>
        <pc:spChg chg="mod">
          <ac:chgData name="John Jennings" userId="f1b499095f47d9eb" providerId="LiveId" clId="{4B00D7CF-D972-4823-A429-A2B3720BF5F2}" dt="2023-01-29T00:25:52.267" v="143" actId="20577"/>
          <ac:spMkLst>
            <pc:docMk/>
            <pc:sldMk cId="1244640234" sldId="465"/>
            <ac:spMk id="6" creationId="{00000000-0000-0000-0000-000000000000}"/>
          </ac:spMkLst>
        </pc:spChg>
      </pc:sldChg>
      <pc:sldChg chg="modSp del mod setBg modNotesTx">
        <pc:chgData name="John Jennings" userId="f1b499095f47d9eb" providerId="LiveId" clId="{4B00D7CF-D972-4823-A429-A2B3720BF5F2}" dt="2023-03-03T21:44:35.934" v="10282" actId="47"/>
        <pc:sldMkLst>
          <pc:docMk/>
          <pc:sldMk cId="133664257" sldId="466"/>
        </pc:sldMkLst>
        <pc:spChg chg="mod">
          <ac:chgData name="John Jennings" userId="f1b499095f47d9eb" providerId="LiveId" clId="{4B00D7CF-D972-4823-A429-A2B3720BF5F2}" dt="2023-02-26T01:05:56.904" v="7331" actId="1076"/>
          <ac:spMkLst>
            <pc:docMk/>
            <pc:sldMk cId="133664257" sldId="466"/>
            <ac:spMk id="6" creationId="{00000000-0000-0000-0000-000000000000}"/>
          </ac:spMkLst>
        </pc:spChg>
      </pc:sldChg>
      <pc:sldChg chg="del">
        <pc:chgData name="John Jennings" userId="f1b499095f47d9eb" providerId="LiveId" clId="{4B00D7CF-D972-4823-A429-A2B3720BF5F2}" dt="2023-03-03T21:48:35.769" v="10482" actId="47"/>
        <pc:sldMkLst>
          <pc:docMk/>
          <pc:sldMk cId="1737491470" sldId="467"/>
        </pc:sldMkLst>
      </pc:sldChg>
      <pc:sldChg chg="del">
        <pc:chgData name="John Jennings" userId="f1b499095f47d9eb" providerId="LiveId" clId="{4B00D7CF-D972-4823-A429-A2B3720BF5F2}" dt="2023-01-29T00:23:27.722" v="62" actId="47"/>
        <pc:sldMkLst>
          <pc:docMk/>
          <pc:sldMk cId="3548840046" sldId="469"/>
        </pc:sldMkLst>
      </pc:sldChg>
      <pc:sldChg chg="addSp modSp mod setBg modNotesTx">
        <pc:chgData name="John Jennings" userId="f1b499095f47d9eb" providerId="LiveId" clId="{4B00D7CF-D972-4823-A429-A2B3720BF5F2}" dt="2023-03-03T21:48:31.964" v="10481" actId="1076"/>
        <pc:sldMkLst>
          <pc:docMk/>
          <pc:sldMk cId="723521577" sldId="477"/>
        </pc:sldMkLst>
        <pc:spChg chg="add mod">
          <ac:chgData name="John Jennings" userId="f1b499095f47d9eb" providerId="LiveId" clId="{4B00D7CF-D972-4823-A429-A2B3720BF5F2}" dt="2023-03-03T21:48:24.818" v="10479" actId="1076"/>
          <ac:spMkLst>
            <pc:docMk/>
            <pc:sldMk cId="723521577" sldId="477"/>
            <ac:spMk id="2" creationId="{66BF7C14-D4ED-D808-66A4-BE6B10B3E2D5}"/>
          </ac:spMkLst>
        </pc:spChg>
        <pc:spChg chg="mod">
          <ac:chgData name="John Jennings" userId="f1b499095f47d9eb" providerId="LiveId" clId="{4B00D7CF-D972-4823-A429-A2B3720BF5F2}" dt="2023-03-03T21:48:31.964" v="10481" actId="1076"/>
          <ac:spMkLst>
            <pc:docMk/>
            <pc:sldMk cId="723521577" sldId="477"/>
            <ac:spMk id="8" creationId="{00000000-0000-0000-0000-000000000000}"/>
          </ac:spMkLst>
        </pc:spChg>
      </pc:sldChg>
      <pc:sldChg chg="del">
        <pc:chgData name="John Jennings" userId="f1b499095f47d9eb" providerId="LiveId" clId="{4B00D7CF-D972-4823-A429-A2B3720BF5F2}" dt="2023-01-29T00:23:27.722" v="62" actId="47"/>
        <pc:sldMkLst>
          <pc:docMk/>
          <pc:sldMk cId="954443373" sldId="478"/>
        </pc:sldMkLst>
      </pc:sldChg>
      <pc:sldChg chg="del">
        <pc:chgData name="John Jennings" userId="f1b499095f47d9eb" providerId="LiveId" clId="{4B00D7CF-D972-4823-A429-A2B3720BF5F2}" dt="2023-01-29T00:23:27.722" v="62" actId="47"/>
        <pc:sldMkLst>
          <pc:docMk/>
          <pc:sldMk cId="1210281099" sldId="479"/>
        </pc:sldMkLst>
      </pc:sldChg>
      <pc:sldChg chg="del">
        <pc:chgData name="John Jennings" userId="f1b499095f47d9eb" providerId="LiveId" clId="{4B00D7CF-D972-4823-A429-A2B3720BF5F2}" dt="2023-02-05T22:41:04.893" v="1211" actId="47"/>
        <pc:sldMkLst>
          <pc:docMk/>
          <pc:sldMk cId="1993145665" sldId="482"/>
        </pc:sldMkLst>
      </pc:sldChg>
      <pc:sldChg chg="del">
        <pc:chgData name="John Jennings" userId="f1b499095f47d9eb" providerId="LiveId" clId="{4B00D7CF-D972-4823-A429-A2B3720BF5F2}" dt="2023-01-29T00:23:03.223" v="61" actId="47"/>
        <pc:sldMkLst>
          <pc:docMk/>
          <pc:sldMk cId="3966723513" sldId="486"/>
        </pc:sldMkLst>
      </pc:sldChg>
      <pc:sldChg chg="addSp delSp modSp del mod modClrScheme modAnim chgLayout modNotesTx">
        <pc:chgData name="John Jennings" userId="f1b499095f47d9eb" providerId="LiveId" clId="{4B00D7CF-D972-4823-A429-A2B3720BF5F2}" dt="2023-03-09T15:24:33.813" v="10933"/>
        <pc:sldMkLst>
          <pc:docMk/>
          <pc:sldMk cId="1539528181" sldId="492"/>
        </pc:sldMkLst>
        <pc:spChg chg="add mod">
          <ac:chgData name="John Jennings" userId="f1b499095f47d9eb" providerId="LiveId" clId="{4B00D7CF-D972-4823-A429-A2B3720BF5F2}" dt="2023-03-03T21:42:07.534" v="10109" actId="1076"/>
          <ac:spMkLst>
            <pc:docMk/>
            <pc:sldMk cId="1539528181" sldId="492"/>
            <ac:spMk id="2" creationId="{5A763D23-4C3A-3D75-F726-324CA571A527}"/>
          </ac:spMkLst>
        </pc:spChg>
        <pc:spChg chg="del">
          <ac:chgData name="John Jennings" userId="f1b499095f47d9eb" providerId="LiveId" clId="{4B00D7CF-D972-4823-A429-A2B3720BF5F2}" dt="2023-01-29T00:22:26.718" v="56" actId="478"/>
          <ac:spMkLst>
            <pc:docMk/>
            <pc:sldMk cId="1539528181" sldId="492"/>
            <ac:spMk id="4" creationId="{00000000-0000-0000-0000-000000000000}"/>
          </ac:spMkLst>
        </pc:spChg>
        <pc:picChg chg="add mod">
          <ac:chgData name="John Jennings" userId="f1b499095f47d9eb" providerId="LiveId" clId="{4B00D7CF-D972-4823-A429-A2B3720BF5F2}" dt="2023-03-09T15:24:33.813" v="10933"/>
          <ac:picMkLst>
            <pc:docMk/>
            <pc:sldMk cId="1539528181" sldId="492"/>
            <ac:picMk id="3" creationId="{D0BF8974-756D-7AFA-E6E7-C10FD64AEE2E}"/>
          </ac:picMkLst>
        </pc:picChg>
      </pc:sldChg>
      <pc:sldChg chg="modSp del mod">
        <pc:chgData name="John Jennings" userId="f1b499095f47d9eb" providerId="LiveId" clId="{4B00D7CF-D972-4823-A429-A2B3720BF5F2}" dt="2023-02-26T01:14:05.639" v="7787" actId="47"/>
        <pc:sldMkLst>
          <pc:docMk/>
          <pc:sldMk cId="2846821384" sldId="495"/>
        </pc:sldMkLst>
        <pc:spChg chg="mod">
          <ac:chgData name="John Jennings" userId="f1b499095f47d9eb" providerId="LiveId" clId="{4B00D7CF-D972-4823-A429-A2B3720BF5F2}" dt="2023-01-29T00:36:08.486" v="366" actId="20577"/>
          <ac:spMkLst>
            <pc:docMk/>
            <pc:sldMk cId="2846821384" sldId="495"/>
            <ac:spMk id="6" creationId="{BA7FE559-946D-4EEB-AAB9-DED994FBEFDA}"/>
          </ac:spMkLst>
        </pc:spChg>
        <pc:spChg chg="mod">
          <ac:chgData name="John Jennings" userId="f1b499095f47d9eb" providerId="LiveId" clId="{4B00D7CF-D972-4823-A429-A2B3720BF5F2}" dt="2023-01-29T00:35:59.913" v="347" actId="20577"/>
          <ac:spMkLst>
            <pc:docMk/>
            <pc:sldMk cId="2846821384" sldId="495"/>
            <ac:spMk id="20" creationId="{18D8F783-B76C-444A-BA8D-129D81A917FF}"/>
          </ac:spMkLst>
        </pc:spChg>
      </pc:sldChg>
      <pc:sldChg chg="del">
        <pc:chgData name="John Jennings" userId="f1b499095f47d9eb" providerId="LiveId" clId="{4B00D7CF-D972-4823-A429-A2B3720BF5F2}" dt="2023-02-05T22:41:04.893" v="1211" actId="47"/>
        <pc:sldMkLst>
          <pc:docMk/>
          <pc:sldMk cId="4060281060" sldId="503"/>
        </pc:sldMkLst>
      </pc:sldChg>
      <pc:sldChg chg="del">
        <pc:chgData name="John Jennings" userId="f1b499095f47d9eb" providerId="LiveId" clId="{4B00D7CF-D972-4823-A429-A2B3720BF5F2}" dt="2023-01-29T00:23:27.722" v="62" actId="47"/>
        <pc:sldMkLst>
          <pc:docMk/>
          <pc:sldMk cId="41722939" sldId="524"/>
        </pc:sldMkLst>
      </pc:sldChg>
      <pc:sldChg chg="addSp delSp modSp del mod modClrScheme chgLayout modNotesTx">
        <pc:chgData name="John Jennings" userId="f1b499095f47d9eb" providerId="LiveId" clId="{4B00D7CF-D972-4823-A429-A2B3720BF5F2}" dt="2023-04-07T18:41:23.186" v="19212" actId="47"/>
        <pc:sldMkLst>
          <pc:docMk/>
          <pc:sldMk cId="652992543" sldId="525"/>
        </pc:sldMkLst>
        <pc:spChg chg="mod">
          <ac:chgData name="John Jennings" userId="f1b499095f47d9eb" providerId="LiveId" clId="{4B00D7CF-D972-4823-A429-A2B3720BF5F2}" dt="2023-01-29T00:20:14.105" v="25" actId="20577"/>
          <ac:spMkLst>
            <pc:docMk/>
            <pc:sldMk cId="652992543" sldId="525"/>
            <ac:spMk id="2" creationId="{F58FA168-FE4B-9746-AFFD-6C8972B4E71F}"/>
          </ac:spMkLst>
        </pc:spChg>
        <pc:spChg chg="mod ord">
          <ac:chgData name="John Jennings" userId="f1b499095f47d9eb" providerId="LiveId" clId="{4B00D7CF-D972-4823-A429-A2B3720BF5F2}" dt="2023-03-09T16:04:37.188" v="11074" actId="700"/>
          <ac:spMkLst>
            <pc:docMk/>
            <pc:sldMk cId="652992543" sldId="525"/>
            <ac:spMk id="3" creationId="{B27FFAF7-A3EB-4BB4-A070-EC0B66107986}"/>
          </ac:spMkLst>
        </pc:spChg>
        <pc:spChg chg="add del mod ord">
          <ac:chgData name="John Jennings" userId="f1b499095f47d9eb" providerId="LiveId" clId="{4B00D7CF-D972-4823-A429-A2B3720BF5F2}" dt="2023-03-09T16:04:37.188" v="11074" actId="700"/>
          <ac:spMkLst>
            <pc:docMk/>
            <pc:sldMk cId="652992543" sldId="525"/>
            <ac:spMk id="4" creationId="{150088FC-BC33-C7CA-2C0B-1D295E00B3B5}"/>
          </ac:spMkLst>
        </pc:spChg>
        <pc:spChg chg="add del mod ord">
          <ac:chgData name="John Jennings" userId="f1b499095f47d9eb" providerId="LiveId" clId="{4B00D7CF-D972-4823-A429-A2B3720BF5F2}" dt="2023-03-09T16:04:37.188" v="11074" actId="700"/>
          <ac:spMkLst>
            <pc:docMk/>
            <pc:sldMk cId="652992543" sldId="525"/>
            <ac:spMk id="6" creationId="{D5604354-0ACB-42C5-F767-887DD5DAB33D}"/>
          </ac:spMkLst>
        </pc:spChg>
      </pc:sldChg>
      <pc:sldChg chg="del">
        <pc:chgData name="John Jennings" userId="f1b499095f47d9eb" providerId="LiveId" clId="{4B00D7CF-D972-4823-A429-A2B3720BF5F2}" dt="2023-02-05T22:41:04.893" v="1211" actId="47"/>
        <pc:sldMkLst>
          <pc:docMk/>
          <pc:sldMk cId="1935865727" sldId="535"/>
        </pc:sldMkLst>
      </pc:sldChg>
      <pc:sldChg chg="del">
        <pc:chgData name="John Jennings" userId="f1b499095f47d9eb" providerId="LiveId" clId="{4B00D7CF-D972-4823-A429-A2B3720BF5F2}" dt="2023-02-05T22:41:04.893" v="1211" actId="47"/>
        <pc:sldMkLst>
          <pc:docMk/>
          <pc:sldMk cId="1971562241" sldId="542"/>
        </pc:sldMkLst>
      </pc:sldChg>
      <pc:sldChg chg="del">
        <pc:chgData name="John Jennings" userId="f1b499095f47d9eb" providerId="LiveId" clId="{4B00D7CF-D972-4823-A429-A2B3720BF5F2}" dt="2023-02-05T22:41:04.893" v="1211" actId="47"/>
        <pc:sldMkLst>
          <pc:docMk/>
          <pc:sldMk cId="2725088998" sldId="544"/>
        </pc:sldMkLst>
      </pc:sldChg>
      <pc:sldChg chg="del">
        <pc:chgData name="John Jennings" userId="f1b499095f47d9eb" providerId="LiveId" clId="{4B00D7CF-D972-4823-A429-A2B3720BF5F2}" dt="2023-02-05T22:41:04.893" v="1211" actId="47"/>
        <pc:sldMkLst>
          <pc:docMk/>
          <pc:sldMk cId="2910594404" sldId="545"/>
        </pc:sldMkLst>
      </pc:sldChg>
      <pc:sldChg chg="del">
        <pc:chgData name="John Jennings" userId="f1b499095f47d9eb" providerId="LiveId" clId="{4B00D7CF-D972-4823-A429-A2B3720BF5F2}" dt="2023-02-05T22:41:04.893" v="1211" actId="47"/>
        <pc:sldMkLst>
          <pc:docMk/>
          <pc:sldMk cId="4030787731" sldId="547"/>
        </pc:sldMkLst>
      </pc:sldChg>
      <pc:sldChg chg="del">
        <pc:chgData name="John Jennings" userId="f1b499095f47d9eb" providerId="LiveId" clId="{4B00D7CF-D972-4823-A429-A2B3720BF5F2}" dt="2023-02-05T22:41:04.893" v="1211" actId="47"/>
        <pc:sldMkLst>
          <pc:docMk/>
          <pc:sldMk cId="2149855030" sldId="548"/>
        </pc:sldMkLst>
      </pc:sldChg>
      <pc:sldChg chg="del">
        <pc:chgData name="John Jennings" userId="f1b499095f47d9eb" providerId="LiveId" clId="{4B00D7CF-D972-4823-A429-A2B3720BF5F2}" dt="2023-02-05T22:41:04.893" v="1211" actId="47"/>
        <pc:sldMkLst>
          <pc:docMk/>
          <pc:sldMk cId="219332310" sldId="549"/>
        </pc:sldMkLst>
      </pc:sldChg>
      <pc:sldChg chg="del">
        <pc:chgData name="John Jennings" userId="f1b499095f47d9eb" providerId="LiveId" clId="{4B00D7CF-D972-4823-A429-A2B3720BF5F2}" dt="2023-02-05T22:41:04.893" v="1211" actId="47"/>
        <pc:sldMkLst>
          <pc:docMk/>
          <pc:sldMk cId="3323379613" sldId="550"/>
        </pc:sldMkLst>
      </pc:sldChg>
      <pc:sldChg chg="del">
        <pc:chgData name="John Jennings" userId="f1b499095f47d9eb" providerId="LiveId" clId="{4B00D7CF-D972-4823-A429-A2B3720BF5F2}" dt="2023-02-05T22:41:04.893" v="1211" actId="47"/>
        <pc:sldMkLst>
          <pc:docMk/>
          <pc:sldMk cId="4041254306" sldId="551"/>
        </pc:sldMkLst>
      </pc:sldChg>
      <pc:sldChg chg="del">
        <pc:chgData name="John Jennings" userId="f1b499095f47d9eb" providerId="LiveId" clId="{4B00D7CF-D972-4823-A429-A2B3720BF5F2}" dt="2023-02-05T22:41:04.893" v="1211" actId="47"/>
        <pc:sldMkLst>
          <pc:docMk/>
          <pc:sldMk cId="588955005" sldId="558"/>
        </pc:sldMkLst>
      </pc:sldChg>
      <pc:sldChg chg="del">
        <pc:chgData name="John Jennings" userId="f1b499095f47d9eb" providerId="LiveId" clId="{4B00D7CF-D972-4823-A429-A2B3720BF5F2}" dt="2023-02-05T22:41:04.893" v="1211" actId="47"/>
        <pc:sldMkLst>
          <pc:docMk/>
          <pc:sldMk cId="2898217249" sldId="559"/>
        </pc:sldMkLst>
      </pc:sldChg>
      <pc:sldChg chg="del">
        <pc:chgData name="John Jennings" userId="f1b499095f47d9eb" providerId="LiveId" clId="{4B00D7CF-D972-4823-A429-A2B3720BF5F2}" dt="2023-02-05T22:41:04.893" v="1211" actId="47"/>
        <pc:sldMkLst>
          <pc:docMk/>
          <pc:sldMk cId="2278872767" sldId="560"/>
        </pc:sldMkLst>
      </pc:sldChg>
      <pc:sldChg chg="del">
        <pc:chgData name="John Jennings" userId="f1b499095f47d9eb" providerId="LiveId" clId="{4B00D7CF-D972-4823-A429-A2B3720BF5F2}" dt="2023-02-14T18:44:30.558" v="2025" actId="47"/>
        <pc:sldMkLst>
          <pc:docMk/>
          <pc:sldMk cId="436027944" sldId="561"/>
        </pc:sldMkLst>
      </pc:sldChg>
      <pc:sldChg chg="del">
        <pc:chgData name="John Jennings" userId="f1b499095f47d9eb" providerId="LiveId" clId="{4B00D7CF-D972-4823-A429-A2B3720BF5F2}" dt="2023-02-05T22:41:04.893" v="1211" actId="47"/>
        <pc:sldMkLst>
          <pc:docMk/>
          <pc:sldMk cId="1217869459" sldId="562"/>
        </pc:sldMkLst>
      </pc:sldChg>
      <pc:sldChg chg="del">
        <pc:chgData name="John Jennings" userId="f1b499095f47d9eb" providerId="LiveId" clId="{4B00D7CF-D972-4823-A429-A2B3720BF5F2}" dt="2023-02-05T22:41:04.893" v="1211" actId="47"/>
        <pc:sldMkLst>
          <pc:docMk/>
          <pc:sldMk cId="2125172181" sldId="563"/>
        </pc:sldMkLst>
      </pc:sldChg>
      <pc:sldChg chg="del">
        <pc:chgData name="John Jennings" userId="f1b499095f47d9eb" providerId="LiveId" clId="{4B00D7CF-D972-4823-A429-A2B3720BF5F2}" dt="2023-02-05T22:41:04.893" v="1211" actId="47"/>
        <pc:sldMkLst>
          <pc:docMk/>
          <pc:sldMk cId="4271592199" sldId="564"/>
        </pc:sldMkLst>
      </pc:sldChg>
      <pc:sldChg chg="del">
        <pc:chgData name="John Jennings" userId="f1b499095f47d9eb" providerId="LiveId" clId="{4B00D7CF-D972-4823-A429-A2B3720BF5F2}" dt="2023-02-05T22:41:04.893" v="1211" actId="47"/>
        <pc:sldMkLst>
          <pc:docMk/>
          <pc:sldMk cId="3089784270" sldId="566"/>
        </pc:sldMkLst>
      </pc:sldChg>
      <pc:sldChg chg="del">
        <pc:chgData name="John Jennings" userId="f1b499095f47d9eb" providerId="LiveId" clId="{4B00D7CF-D972-4823-A429-A2B3720BF5F2}" dt="2023-02-05T22:41:04.893" v="1211" actId="47"/>
        <pc:sldMkLst>
          <pc:docMk/>
          <pc:sldMk cId="3108693401" sldId="567"/>
        </pc:sldMkLst>
      </pc:sldChg>
      <pc:sldChg chg="del">
        <pc:chgData name="John Jennings" userId="f1b499095f47d9eb" providerId="LiveId" clId="{4B00D7CF-D972-4823-A429-A2B3720BF5F2}" dt="2023-02-05T22:41:04.893" v="1211" actId="47"/>
        <pc:sldMkLst>
          <pc:docMk/>
          <pc:sldMk cId="1370457328" sldId="568"/>
        </pc:sldMkLst>
      </pc:sldChg>
      <pc:sldChg chg="del">
        <pc:chgData name="John Jennings" userId="f1b499095f47d9eb" providerId="LiveId" clId="{4B00D7CF-D972-4823-A429-A2B3720BF5F2}" dt="2023-02-05T22:41:04.893" v="1211" actId="47"/>
        <pc:sldMkLst>
          <pc:docMk/>
          <pc:sldMk cId="1231094735" sldId="569"/>
        </pc:sldMkLst>
      </pc:sldChg>
      <pc:sldChg chg="addSp delSp modSp mod">
        <pc:chgData name="John Jennings" userId="f1b499095f47d9eb" providerId="LiveId" clId="{4B00D7CF-D972-4823-A429-A2B3720BF5F2}" dt="2023-04-05T22:57:43.576" v="19207" actId="1076"/>
        <pc:sldMkLst>
          <pc:docMk/>
          <pc:sldMk cId="676683351" sldId="571"/>
        </pc:sldMkLst>
        <pc:spChg chg="mod">
          <ac:chgData name="John Jennings" userId="f1b499095f47d9eb" providerId="LiveId" clId="{4B00D7CF-D972-4823-A429-A2B3720BF5F2}" dt="2023-04-05T22:57:28.621" v="19206" actId="207"/>
          <ac:spMkLst>
            <pc:docMk/>
            <pc:sldMk cId="676683351" sldId="571"/>
            <ac:spMk id="2" creationId="{1C287827-B0A7-0FE6-4449-99214EE4F8F9}"/>
          </ac:spMkLst>
        </pc:spChg>
        <pc:spChg chg="add del">
          <ac:chgData name="John Jennings" userId="f1b499095f47d9eb" providerId="LiveId" clId="{4B00D7CF-D972-4823-A429-A2B3720BF5F2}" dt="2023-03-30T21:48:00.480" v="15810" actId="22"/>
          <ac:spMkLst>
            <pc:docMk/>
            <pc:sldMk cId="676683351" sldId="571"/>
            <ac:spMk id="6" creationId="{4B39CC46-A299-8721-96CC-CBBA43D0051D}"/>
          </ac:spMkLst>
        </pc:spChg>
        <pc:picChg chg="add mod">
          <ac:chgData name="John Jennings" userId="f1b499095f47d9eb" providerId="LiveId" clId="{4B00D7CF-D972-4823-A429-A2B3720BF5F2}" dt="2023-04-05T21:04:58.900" v="18932" actId="1076"/>
          <ac:picMkLst>
            <pc:docMk/>
            <pc:sldMk cId="676683351" sldId="571"/>
            <ac:picMk id="8" creationId="{3C9B077E-EBA5-0303-59F2-810716FC42FE}"/>
          </ac:picMkLst>
        </pc:picChg>
        <pc:picChg chg="mod">
          <ac:chgData name="John Jennings" userId="f1b499095f47d9eb" providerId="LiveId" clId="{4B00D7CF-D972-4823-A429-A2B3720BF5F2}" dt="2023-04-05T22:57:43.576" v="19207" actId="1076"/>
          <ac:picMkLst>
            <pc:docMk/>
            <pc:sldMk cId="676683351" sldId="571"/>
            <ac:picMk id="1026" creationId="{A8C92C6B-32F1-DCE6-B433-163F8AD34BD5}"/>
          </ac:picMkLst>
        </pc:picChg>
        <pc:picChg chg="del">
          <ac:chgData name="John Jennings" userId="f1b499095f47d9eb" providerId="LiveId" clId="{4B00D7CF-D972-4823-A429-A2B3720BF5F2}" dt="2023-03-15T17:11:57.790" v="11210" actId="478"/>
          <ac:picMkLst>
            <pc:docMk/>
            <pc:sldMk cId="676683351" sldId="571"/>
            <ac:picMk id="2050" creationId="{14B3FAB8-5F75-4E85-B9ED-EE4E1ED7F571}"/>
          </ac:picMkLst>
        </pc:picChg>
      </pc:sldChg>
      <pc:sldChg chg="del">
        <pc:chgData name="John Jennings" userId="f1b499095f47d9eb" providerId="LiveId" clId="{4B00D7CF-D972-4823-A429-A2B3720BF5F2}" dt="2023-02-05T22:41:04.893" v="1211" actId="47"/>
        <pc:sldMkLst>
          <pc:docMk/>
          <pc:sldMk cId="3806373994" sldId="571"/>
        </pc:sldMkLst>
      </pc:sldChg>
      <pc:sldChg chg="del">
        <pc:chgData name="John Jennings" userId="f1b499095f47d9eb" providerId="LiveId" clId="{4B00D7CF-D972-4823-A429-A2B3720BF5F2}" dt="2023-02-05T22:41:04.893" v="1211" actId="47"/>
        <pc:sldMkLst>
          <pc:docMk/>
          <pc:sldMk cId="3292569443" sldId="572"/>
        </pc:sldMkLst>
      </pc:sldChg>
      <pc:sldChg chg="del">
        <pc:chgData name="John Jennings" userId="f1b499095f47d9eb" providerId="LiveId" clId="{4B00D7CF-D972-4823-A429-A2B3720BF5F2}" dt="2023-02-05T22:41:04.893" v="1211" actId="47"/>
        <pc:sldMkLst>
          <pc:docMk/>
          <pc:sldMk cId="445538513" sldId="573"/>
        </pc:sldMkLst>
      </pc:sldChg>
      <pc:sldChg chg="del">
        <pc:chgData name="John Jennings" userId="f1b499095f47d9eb" providerId="LiveId" clId="{4B00D7CF-D972-4823-A429-A2B3720BF5F2}" dt="2023-02-14T18:44:30.558" v="2025" actId="47"/>
        <pc:sldMkLst>
          <pc:docMk/>
          <pc:sldMk cId="2711603605" sldId="574"/>
        </pc:sldMkLst>
      </pc:sldChg>
      <pc:sldChg chg="del">
        <pc:chgData name="John Jennings" userId="f1b499095f47d9eb" providerId="LiveId" clId="{4B00D7CF-D972-4823-A429-A2B3720BF5F2}" dt="2023-02-05T22:41:04.893" v="1211" actId="47"/>
        <pc:sldMkLst>
          <pc:docMk/>
          <pc:sldMk cId="1231295289" sldId="575"/>
        </pc:sldMkLst>
      </pc:sldChg>
      <pc:sldChg chg="del">
        <pc:chgData name="John Jennings" userId="f1b499095f47d9eb" providerId="LiveId" clId="{4B00D7CF-D972-4823-A429-A2B3720BF5F2}" dt="2023-02-05T22:41:04.893" v="1211" actId="47"/>
        <pc:sldMkLst>
          <pc:docMk/>
          <pc:sldMk cId="4212071239" sldId="576"/>
        </pc:sldMkLst>
      </pc:sldChg>
      <pc:sldChg chg="del">
        <pc:chgData name="John Jennings" userId="f1b499095f47d9eb" providerId="LiveId" clId="{4B00D7CF-D972-4823-A429-A2B3720BF5F2}" dt="2023-02-05T22:41:04.893" v="1211" actId="47"/>
        <pc:sldMkLst>
          <pc:docMk/>
          <pc:sldMk cId="3303167085" sldId="577"/>
        </pc:sldMkLst>
      </pc:sldChg>
      <pc:sldChg chg="del">
        <pc:chgData name="John Jennings" userId="f1b499095f47d9eb" providerId="LiveId" clId="{4B00D7CF-D972-4823-A429-A2B3720BF5F2}" dt="2023-02-05T22:41:04.893" v="1211" actId="47"/>
        <pc:sldMkLst>
          <pc:docMk/>
          <pc:sldMk cId="28560672" sldId="578"/>
        </pc:sldMkLst>
      </pc:sldChg>
      <pc:sldChg chg="del">
        <pc:chgData name="John Jennings" userId="f1b499095f47d9eb" providerId="LiveId" clId="{4B00D7CF-D972-4823-A429-A2B3720BF5F2}" dt="2023-02-05T22:41:04.893" v="1211" actId="47"/>
        <pc:sldMkLst>
          <pc:docMk/>
          <pc:sldMk cId="269321326" sldId="579"/>
        </pc:sldMkLst>
      </pc:sldChg>
      <pc:sldChg chg="del">
        <pc:chgData name="John Jennings" userId="f1b499095f47d9eb" providerId="LiveId" clId="{4B00D7CF-D972-4823-A429-A2B3720BF5F2}" dt="2023-02-05T22:41:04.893" v="1211" actId="47"/>
        <pc:sldMkLst>
          <pc:docMk/>
          <pc:sldMk cId="2796482538" sldId="580"/>
        </pc:sldMkLst>
      </pc:sldChg>
      <pc:sldChg chg="del">
        <pc:chgData name="John Jennings" userId="f1b499095f47d9eb" providerId="LiveId" clId="{4B00D7CF-D972-4823-A429-A2B3720BF5F2}" dt="2023-02-05T22:41:04.893" v="1211" actId="47"/>
        <pc:sldMkLst>
          <pc:docMk/>
          <pc:sldMk cId="468523832" sldId="581"/>
        </pc:sldMkLst>
      </pc:sldChg>
      <pc:sldChg chg="del">
        <pc:chgData name="John Jennings" userId="f1b499095f47d9eb" providerId="LiveId" clId="{4B00D7CF-D972-4823-A429-A2B3720BF5F2}" dt="2023-02-05T22:41:04.893" v="1211" actId="47"/>
        <pc:sldMkLst>
          <pc:docMk/>
          <pc:sldMk cId="1835734207" sldId="582"/>
        </pc:sldMkLst>
      </pc:sldChg>
      <pc:sldChg chg="del">
        <pc:chgData name="John Jennings" userId="f1b499095f47d9eb" providerId="LiveId" clId="{4B00D7CF-D972-4823-A429-A2B3720BF5F2}" dt="2023-02-14T18:44:30.558" v="2025" actId="47"/>
        <pc:sldMkLst>
          <pc:docMk/>
          <pc:sldMk cId="889321748" sldId="583"/>
        </pc:sldMkLst>
      </pc:sldChg>
      <pc:sldChg chg="del">
        <pc:chgData name="John Jennings" userId="f1b499095f47d9eb" providerId="LiveId" clId="{4B00D7CF-D972-4823-A429-A2B3720BF5F2}" dt="2023-02-05T22:41:04.893" v="1211" actId="47"/>
        <pc:sldMkLst>
          <pc:docMk/>
          <pc:sldMk cId="2137156814" sldId="584"/>
        </pc:sldMkLst>
      </pc:sldChg>
      <pc:sldChg chg="del">
        <pc:chgData name="John Jennings" userId="f1b499095f47d9eb" providerId="LiveId" clId="{4B00D7CF-D972-4823-A429-A2B3720BF5F2}" dt="2023-02-05T22:41:04.893" v="1211" actId="47"/>
        <pc:sldMkLst>
          <pc:docMk/>
          <pc:sldMk cId="2244107735" sldId="585"/>
        </pc:sldMkLst>
      </pc:sldChg>
      <pc:sldChg chg="del">
        <pc:chgData name="John Jennings" userId="f1b499095f47d9eb" providerId="LiveId" clId="{4B00D7CF-D972-4823-A429-A2B3720BF5F2}" dt="2023-02-05T22:41:04.893" v="1211" actId="47"/>
        <pc:sldMkLst>
          <pc:docMk/>
          <pc:sldMk cId="1839783191" sldId="586"/>
        </pc:sldMkLst>
      </pc:sldChg>
      <pc:sldChg chg="del">
        <pc:chgData name="John Jennings" userId="f1b499095f47d9eb" providerId="LiveId" clId="{4B00D7CF-D972-4823-A429-A2B3720BF5F2}" dt="2023-02-05T22:41:04.893" v="1211" actId="47"/>
        <pc:sldMkLst>
          <pc:docMk/>
          <pc:sldMk cId="2658289976" sldId="587"/>
        </pc:sldMkLst>
      </pc:sldChg>
      <pc:sldChg chg="del">
        <pc:chgData name="John Jennings" userId="f1b499095f47d9eb" providerId="LiveId" clId="{4B00D7CF-D972-4823-A429-A2B3720BF5F2}" dt="2023-02-05T22:41:04.893" v="1211" actId="47"/>
        <pc:sldMkLst>
          <pc:docMk/>
          <pc:sldMk cId="2668728446" sldId="588"/>
        </pc:sldMkLst>
      </pc:sldChg>
      <pc:sldChg chg="del">
        <pc:chgData name="John Jennings" userId="f1b499095f47d9eb" providerId="LiveId" clId="{4B00D7CF-D972-4823-A429-A2B3720BF5F2}" dt="2023-02-05T22:41:04.893" v="1211" actId="47"/>
        <pc:sldMkLst>
          <pc:docMk/>
          <pc:sldMk cId="201416732" sldId="589"/>
        </pc:sldMkLst>
      </pc:sldChg>
      <pc:sldChg chg="del">
        <pc:chgData name="John Jennings" userId="f1b499095f47d9eb" providerId="LiveId" clId="{4B00D7CF-D972-4823-A429-A2B3720BF5F2}" dt="2023-02-05T22:41:04.893" v="1211" actId="47"/>
        <pc:sldMkLst>
          <pc:docMk/>
          <pc:sldMk cId="2231732815" sldId="590"/>
        </pc:sldMkLst>
      </pc:sldChg>
      <pc:sldChg chg="del">
        <pc:chgData name="John Jennings" userId="f1b499095f47d9eb" providerId="LiveId" clId="{4B00D7CF-D972-4823-A429-A2B3720BF5F2}" dt="2023-02-05T22:41:04.893" v="1211" actId="47"/>
        <pc:sldMkLst>
          <pc:docMk/>
          <pc:sldMk cId="829029864" sldId="591"/>
        </pc:sldMkLst>
      </pc:sldChg>
      <pc:sldChg chg="del">
        <pc:chgData name="John Jennings" userId="f1b499095f47d9eb" providerId="LiveId" clId="{4B00D7CF-D972-4823-A429-A2B3720BF5F2}" dt="2023-02-05T22:41:04.893" v="1211" actId="47"/>
        <pc:sldMkLst>
          <pc:docMk/>
          <pc:sldMk cId="2801748833" sldId="592"/>
        </pc:sldMkLst>
      </pc:sldChg>
      <pc:sldChg chg="del">
        <pc:chgData name="John Jennings" userId="f1b499095f47d9eb" providerId="LiveId" clId="{4B00D7CF-D972-4823-A429-A2B3720BF5F2}" dt="2023-02-05T22:41:04.893" v="1211" actId="47"/>
        <pc:sldMkLst>
          <pc:docMk/>
          <pc:sldMk cId="3786595307" sldId="593"/>
        </pc:sldMkLst>
      </pc:sldChg>
      <pc:sldChg chg="del">
        <pc:chgData name="John Jennings" userId="f1b499095f47d9eb" providerId="LiveId" clId="{4B00D7CF-D972-4823-A429-A2B3720BF5F2}" dt="2023-02-05T22:41:04.893" v="1211" actId="47"/>
        <pc:sldMkLst>
          <pc:docMk/>
          <pc:sldMk cId="2789906088" sldId="594"/>
        </pc:sldMkLst>
      </pc:sldChg>
      <pc:sldChg chg="del">
        <pc:chgData name="John Jennings" userId="f1b499095f47d9eb" providerId="LiveId" clId="{4B00D7CF-D972-4823-A429-A2B3720BF5F2}" dt="2023-03-09T15:22:31.693" v="10930" actId="47"/>
        <pc:sldMkLst>
          <pc:docMk/>
          <pc:sldMk cId="2339952867" sldId="595"/>
        </pc:sldMkLst>
      </pc:sldChg>
      <pc:sldChg chg="addSp delSp modSp mod modNotesTx">
        <pc:chgData name="John Jennings" userId="f1b499095f47d9eb" providerId="LiveId" clId="{4B00D7CF-D972-4823-A429-A2B3720BF5F2}" dt="2023-03-15T15:23:35.787" v="11208" actId="20577"/>
        <pc:sldMkLst>
          <pc:docMk/>
          <pc:sldMk cId="2221569618" sldId="596"/>
        </pc:sldMkLst>
        <pc:spChg chg="add del mod">
          <ac:chgData name="John Jennings" userId="f1b499095f47d9eb" providerId="LiveId" clId="{4B00D7CF-D972-4823-A429-A2B3720BF5F2}" dt="2023-03-14T06:03:24.432" v="11146" actId="14826"/>
          <ac:spMkLst>
            <pc:docMk/>
            <pc:sldMk cId="2221569618" sldId="596"/>
            <ac:spMk id="2" creationId="{A6C34DFE-A914-04F4-1C03-FF91BDE24589}"/>
          </ac:spMkLst>
        </pc:spChg>
        <pc:spChg chg="mod">
          <ac:chgData name="John Jennings" userId="f1b499095f47d9eb" providerId="LiveId" clId="{4B00D7CF-D972-4823-A429-A2B3720BF5F2}" dt="2023-03-14T06:05:35.812" v="11167" actId="1036"/>
          <ac:spMkLst>
            <pc:docMk/>
            <pc:sldMk cId="2221569618" sldId="596"/>
            <ac:spMk id="28" creationId="{E834603B-554C-49C9-9EE5-B6FD87D42693}"/>
          </ac:spMkLst>
        </pc:spChg>
        <pc:picChg chg="mod">
          <ac:chgData name="John Jennings" userId="f1b499095f47d9eb" providerId="LiveId" clId="{4B00D7CF-D972-4823-A429-A2B3720BF5F2}" dt="2023-03-14T06:05:31.527" v="11159" actId="14826"/>
          <ac:picMkLst>
            <pc:docMk/>
            <pc:sldMk cId="2221569618" sldId="596"/>
            <ac:picMk id="8" creationId="{C328C6F6-7B8D-4EB1-A95A-59AB48FBD766}"/>
          </ac:picMkLst>
        </pc:picChg>
      </pc:sldChg>
      <pc:sldChg chg="del">
        <pc:chgData name="John Jennings" userId="f1b499095f47d9eb" providerId="LiveId" clId="{4B00D7CF-D972-4823-A429-A2B3720BF5F2}" dt="2023-02-05T22:41:04.893" v="1211" actId="47"/>
        <pc:sldMkLst>
          <pc:docMk/>
          <pc:sldMk cId="1414481089" sldId="699"/>
        </pc:sldMkLst>
      </pc:sldChg>
      <pc:sldChg chg="del">
        <pc:chgData name="John Jennings" userId="f1b499095f47d9eb" providerId="LiveId" clId="{4B00D7CF-D972-4823-A429-A2B3720BF5F2}" dt="2023-02-05T22:41:04.893" v="1211" actId="47"/>
        <pc:sldMkLst>
          <pc:docMk/>
          <pc:sldMk cId="1784360220" sldId="1236"/>
        </pc:sldMkLst>
      </pc:sldChg>
      <pc:sldChg chg="del">
        <pc:chgData name="John Jennings" userId="f1b499095f47d9eb" providerId="LiveId" clId="{4B00D7CF-D972-4823-A429-A2B3720BF5F2}" dt="2023-02-05T22:41:04.893" v="1211" actId="47"/>
        <pc:sldMkLst>
          <pc:docMk/>
          <pc:sldMk cId="86589937" sldId="1237"/>
        </pc:sldMkLst>
      </pc:sldChg>
      <pc:sldChg chg="del">
        <pc:chgData name="John Jennings" userId="f1b499095f47d9eb" providerId="LiveId" clId="{4B00D7CF-D972-4823-A429-A2B3720BF5F2}" dt="2023-02-05T22:41:04.893" v="1211" actId="47"/>
        <pc:sldMkLst>
          <pc:docMk/>
          <pc:sldMk cId="1491532385" sldId="1244"/>
        </pc:sldMkLst>
      </pc:sldChg>
      <pc:sldChg chg="del">
        <pc:chgData name="John Jennings" userId="f1b499095f47d9eb" providerId="LiveId" clId="{4B00D7CF-D972-4823-A429-A2B3720BF5F2}" dt="2023-02-14T18:44:30.558" v="2025" actId="47"/>
        <pc:sldMkLst>
          <pc:docMk/>
          <pc:sldMk cId="3766351462" sldId="1246"/>
        </pc:sldMkLst>
      </pc:sldChg>
      <pc:sldChg chg="del">
        <pc:chgData name="John Jennings" userId="f1b499095f47d9eb" providerId="LiveId" clId="{4B00D7CF-D972-4823-A429-A2B3720BF5F2}" dt="2023-02-14T18:44:30.558" v="2025" actId="47"/>
        <pc:sldMkLst>
          <pc:docMk/>
          <pc:sldMk cId="3577168321" sldId="1247"/>
        </pc:sldMkLst>
      </pc:sldChg>
      <pc:sldChg chg="modSp del mod modNotesTx">
        <pc:chgData name="John Jennings" userId="f1b499095f47d9eb" providerId="LiveId" clId="{4B00D7CF-D972-4823-A429-A2B3720BF5F2}" dt="2023-03-03T21:47:59.267" v="10471" actId="47"/>
        <pc:sldMkLst>
          <pc:docMk/>
          <pc:sldMk cId="373454736" sldId="1250"/>
        </pc:sldMkLst>
        <pc:spChg chg="mod">
          <ac:chgData name="John Jennings" userId="f1b499095f47d9eb" providerId="LiveId" clId="{4B00D7CF-D972-4823-A429-A2B3720BF5F2}" dt="2023-01-29T00:27:12.153" v="223" actId="1076"/>
          <ac:spMkLst>
            <pc:docMk/>
            <pc:sldMk cId="373454736" sldId="1250"/>
            <ac:spMk id="4" creationId="{A29C006A-C6CB-4071-8890-33D6A4D7C014}"/>
          </ac:spMkLst>
        </pc:spChg>
      </pc:sldChg>
      <pc:sldChg chg="del">
        <pc:chgData name="John Jennings" userId="f1b499095f47d9eb" providerId="LiveId" clId="{4B00D7CF-D972-4823-A429-A2B3720BF5F2}" dt="2023-02-14T18:44:30.558" v="2025" actId="47"/>
        <pc:sldMkLst>
          <pc:docMk/>
          <pc:sldMk cId="1685081785" sldId="1253"/>
        </pc:sldMkLst>
      </pc:sldChg>
      <pc:sldChg chg="del">
        <pc:chgData name="John Jennings" userId="f1b499095f47d9eb" providerId="LiveId" clId="{4B00D7CF-D972-4823-A429-A2B3720BF5F2}" dt="2023-01-29T00:23:03.223" v="61" actId="47"/>
        <pc:sldMkLst>
          <pc:docMk/>
          <pc:sldMk cId="2349981611" sldId="1254"/>
        </pc:sldMkLst>
      </pc:sldChg>
      <pc:sldChg chg="del">
        <pc:chgData name="John Jennings" userId="f1b499095f47d9eb" providerId="LiveId" clId="{4B00D7CF-D972-4823-A429-A2B3720BF5F2}" dt="2023-02-05T22:41:04.893" v="1211" actId="47"/>
        <pc:sldMkLst>
          <pc:docMk/>
          <pc:sldMk cId="2708847980" sldId="1275"/>
        </pc:sldMkLst>
      </pc:sldChg>
      <pc:sldChg chg="del">
        <pc:chgData name="John Jennings" userId="f1b499095f47d9eb" providerId="LiveId" clId="{4B00D7CF-D972-4823-A429-A2B3720BF5F2}" dt="2023-02-05T22:41:04.893" v="1211" actId="47"/>
        <pc:sldMkLst>
          <pc:docMk/>
          <pc:sldMk cId="2388031066" sldId="1276"/>
        </pc:sldMkLst>
      </pc:sldChg>
      <pc:sldChg chg="modSp mod ord">
        <pc:chgData name="John Jennings" userId="f1b499095f47d9eb" providerId="LiveId" clId="{4B00D7CF-D972-4823-A429-A2B3720BF5F2}" dt="2023-03-09T15:26:43.104" v="10941" actId="20577"/>
        <pc:sldMkLst>
          <pc:docMk/>
          <pc:sldMk cId="4231518577" sldId="1277"/>
        </pc:sldMkLst>
        <pc:spChg chg="mod">
          <ac:chgData name="John Jennings" userId="f1b499095f47d9eb" providerId="LiveId" clId="{4B00D7CF-D972-4823-A429-A2B3720BF5F2}" dt="2023-02-26T01:14:03.056" v="7786" actId="20577"/>
          <ac:spMkLst>
            <pc:docMk/>
            <pc:sldMk cId="4231518577" sldId="1277"/>
            <ac:spMk id="4" creationId="{00000000-0000-0000-0000-000000000000}"/>
          </ac:spMkLst>
        </pc:spChg>
        <pc:spChg chg="mod">
          <ac:chgData name="John Jennings" userId="f1b499095f47d9eb" providerId="LiveId" clId="{4B00D7CF-D972-4823-A429-A2B3720BF5F2}" dt="2023-03-09T15:26:43.104" v="10941" actId="20577"/>
          <ac:spMkLst>
            <pc:docMk/>
            <pc:sldMk cId="4231518577" sldId="1277"/>
            <ac:spMk id="5" creationId="{00000000-0000-0000-0000-000000000000}"/>
          </ac:spMkLst>
        </pc:spChg>
      </pc:sldChg>
      <pc:sldChg chg="del">
        <pc:chgData name="John Jennings" userId="f1b499095f47d9eb" providerId="LiveId" clId="{4B00D7CF-D972-4823-A429-A2B3720BF5F2}" dt="2023-02-05T22:41:04.893" v="1211" actId="47"/>
        <pc:sldMkLst>
          <pc:docMk/>
          <pc:sldMk cId="16454115" sldId="1278"/>
        </pc:sldMkLst>
      </pc:sldChg>
      <pc:sldChg chg="del">
        <pc:chgData name="John Jennings" userId="f1b499095f47d9eb" providerId="LiveId" clId="{4B00D7CF-D972-4823-A429-A2B3720BF5F2}" dt="2023-02-25T16:45:38.554" v="3219" actId="47"/>
        <pc:sldMkLst>
          <pc:docMk/>
          <pc:sldMk cId="1798300692" sldId="1279"/>
        </pc:sldMkLst>
      </pc:sldChg>
      <pc:sldChg chg="del">
        <pc:chgData name="John Jennings" userId="f1b499095f47d9eb" providerId="LiveId" clId="{4B00D7CF-D972-4823-A429-A2B3720BF5F2}" dt="2023-02-05T22:41:04.893" v="1211" actId="47"/>
        <pc:sldMkLst>
          <pc:docMk/>
          <pc:sldMk cId="4131986394" sldId="1280"/>
        </pc:sldMkLst>
      </pc:sldChg>
      <pc:sldChg chg="del">
        <pc:chgData name="John Jennings" userId="f1b499095f47d9eb" providerId="LiveId" clId="{4B00D7CF-D972-4823-A429-A2B3720BF5F2}" dt="2023-02-05T22:41:04.893" v="1211" actId="47"/>
        <pc:sldMkLst>
          <pc:docMk/>
          <pc:sldMk cId="2107971191" sldId="1281"/>
        </pc:sldMkLst>
      </pc:sldChg>
      <pc:sldChg chg="del">
        <pc:chgData name="John Jennings" userId="f1b499095f47d9eb" providerId="LiveId" clId="{4B00D7CF-D972-4823-A429-A2B3720BF5F2}" dt="2023-02-05T22:41:04.893" v="1211" actId="47"/>
        <pc:sldMkLst>
          <pc:docMk/>
          <pc:sldMk cId="3130205843" sldId="1282"/>
        </pc:sldMkLst>
      </pc:sldChg>
      <pc:sldChg chg="del">
        <pc:chgData name="John Jennings" userId="f1b499095f47d9eb" providerId="LiveId" clId="{4B00D7CF-D972-4823-A429-A2B3720BF5F2}" dt="2023-02-05T22:41:04.893" v="1211" actId="47"/>
        <pc:sldMkLst>
          <pc:docMk/>
          <pc:sldMk cId="3681502204" sldId="1283"/>
        </pc:sldMkLst>
      </pc:sldChg>
      <pc:sldChg chg="del modNotesTx">
        <pc:chgData name="John Jennings" userId="f1b499095f47d9eb" providerId="LiveId" clId="{4B00D7CF-D972-4823-A429-A2B3720BF5F2}" dt="2023-04-05T21:04:51.664" v="18931" actId="47"/>
        <pc:sldMkLst>
          <pc:docMk/>
          <pc:sldMk cId="3720416644" sldId="1284"/>
        </pc:sldMkLst>
      </pc:sldChg>
      <pc:sldChg chg="del modNotesTx">
        <pc:chgData name="John Jennings" userId="f1b499095f47d9eb" providerId="LiveId" clId="{4B00D7CF-D972-4823-A429-A2B3720BF5F2}" dt="2023-04-05T21:04:51.664" v="18931" actId="47"/>
        <pc:sldMkLst>
          <pc:docMk/>
          <pc:sldMk cId="4251733284" sldId="1285"/>
        </pc:sldMkLst>
      </pc:sldChg>
      <pc:sldChg chg="del">
        <pc:chgData name="John Jennings" userId="f1b499095f47d9eb" providerId="LiveId" clId="{4B00D7CF-D972-4823-A429-A2B3720BF5F2}" dt="2023-02-05T22:41:04.893" v="1211" actId="47"/>
        <pc:sldMkLst>
          <pc:docMk/>
          <pc:sldMk cId="446630496" sldId="1287"/>
        </pc:sldMkLst>
      </pc:sldChg>
      <pc:sldChg chg="delSp modSp del mod delAnim modNotesTx">
        <pc:chgData name="John Jennings" userId="f1b499095f47d9eb" providerId="LiveId" clId="{4B00D7CF-D972-4823-A429-A2B3720BF5F2}" dt="2023-03-03T21:42:13.183" v="10110" actId="47"/>
        <pc:sldMkLst>
          <pc:docMk/>
          <pc:sldMk cId="398537756" sldId="1426"/>
        </pc:sldMkLst>
        <pc:spChg chg="mod">
          <ac:chgData name="John Jennings" userId="f1b499095f47d9eb" providerId="LiveId" clId="{4B00D7CF-D972-4823-A429-A2B3720BF5F2}" dt="2023-01-29T00:22:45.212" v="60" actId="1076"/>
          <ac:spMkLst>
            <pc:docMk/>
            <pc:sldMk cId="398537756" sldId="1426"/>
            <ac:spMk id="4" creationId="{00000000-0000-0000-0000-000000000000}"/>
          </ac:spMkLst>
        </pc:spChg>
        <pc:picChg chg="del">
          <ac:chgData name="John Jennings" userId="f1b499095f47d9eb" providerId="LiveId" clId="{4B00D7CF-D972-4823-A429-A2B3720BF5F2}" dt="2023-01-29T00:20:35.402" v="26" actId="478"/>
          <ac:picMkLst>
            <pc:docMk/>
            <pc:sldMk cId="398537756" sldId="1426"/>
            <ac:picMk id="6" creationId="{236CC4F2-F12E-49B7-9FF9-74860462B4DA}"/>
          </ac:picMkLst>
        </pc:picChg>
      </pc:sldChg>
      <pc:sldChg chg="del">
        <pc:chgData name="John Jennings" userId="f1b499095f47d9eb" providerId="LiveId" clId="{4B00D7CF-D972-4823-A429-A2B3720BF5F2}" dt="2023-02-05T22:41:04.893" v="1211" actId="47"/>
        <pc:sldMkLst>
          <pc:docMk/>
          <pc:sldMk cId="4124129736" sldId="1428"/>
        </pc:sldMkLst>
      </pc:sldChg>
      <pc:sldChg chg="del">
        <pc:chgData name="John Jennings" userId="f1b499095f47d9eb" providerId="LiveId" clId="{4B00D7CF-D972-4823-A429-A2B3720BF5F2}" dt="2023-02-05T22:41:04.893" v="1211" actId="47"/>
        <pc:sldMkLst>
          <pc:docMk/>
          <pc:sldMk cId="3608150469" sldId="1429"/>
        </pc:sldMkLst>
      </pc:sldChg>
      <pc:sldChg chg="del">
        <pc:chgData name="John Jennings" userId="f1b499095f47d9eb" providerId="LiveId" clId="{4B00D7CF-D972-4823-A429-A2B3720BF5F2}" dt="2023-02-14T18:44:30.558" v="2025" actId="47"/>
        <pc:sldMkLst>
          <pc:docMk/>
          <pc:sldMk cId="681905640" sldId="1430"/>
        </pc:sldMkLst>
      </pc:sldChg>
      <pc:sldChg chg="del">
        <pc:chgData name="John Jennings" userId="f1b499095f47d9eb" providerId="LiveId" clId="{4B00D7CF-D972-4823-A429-A2B3720BF5F2}" dt="2023-02-14T18:44:30.558" v="2025" actId="47"/>
        <pc:sldMkLst>
          <pc:docMk/>
          <pc:sldMk cId="1608722343" sldId="1431"/>
        </pc:sldMkLst>
      </pc:sldChg>
      <pc:sldChg chg="del">
        <pc:chgData name="John Jennings" userId="f1b499095f47d9eb" providerId="LiveId" clId="{4B00D7CF-D972-4823-A429-A2B3720BF5F2}" dt="2023-02-05T22:41:04.893" v="1211" actId="47"/>
        <pc:sldMkLst>
          <pc:docMk/>
          <pc:sldMk cId="2343825416" sldId="1432"/>
        </pc:sldMkLst>
      </pc:sldChg>
      <pc:sldChg chg="del">
        <pc:chgData name="John Jennings" userId="f1b499095f47d9eb" providerId="LiveId" clId="{4B00D7CF-D972-4823-A429-A2B3720BF5F2}" dt="2023-02-05T22:41:04.893" v="1211" actId="47"/>
        <pc:sldMkLst>
          <pc:docMk/>
          <pc:sldMk cId="2824343038" sldId="1433"/>
        </pc:sldMkLst>
      </pc:sldChg>
      <pc:sldChg chg="del">
        <pc:chgData name="John Jennings" userId="f1b499095f47d9eb" providerId="LiveId" clId="{4B00D7CF-D972-4823-A429-A2B3720BF5F2}" dt="2023-02-05T22:41:04.893" v="1211" actId="47"/>
        <pc:sldMkLst>
          <pc:docMk/>
          <pc:sldMk cId="3795068524" sldId="1434"/>
        </pc:sldMkLst>
      </pc:sldChg>
      <pc:sldChg chg="del">
        <pc:chgData name="John Jennings" userId="f1b499095f47d9eb" providerId="LiveId" clId="{4B00D7CF-D972-4823-A429-A2B3720BF5F2}" dt="2023-02-14T18:44:30.558" v="2025" actId="47"/>
        <pc:sldMkLst>
          <pc:docMk/>
          <pc:sldMk cId="3475666508" sldId="1436"/>
        </pc:sldMkLst>
      </pc:sldChg>
      <pc:sldChg chg="del">
        <pc:chgData name="John Jennings" userId="f1b499095f47d9eb" providerId="LiveId" clId="{4B00D7CF-D972-4823-A429-A2B3720BF5F2}" dt="2023-02-14T18:44:30.558" v="2025" actId="47"/>
        <pc:sldMkLst>
          <pc:docMk/>
          <pc:sldMk cId="3178250830" sldId="1437"/>
        </pc:sldMkLst>
      </pc:sldChg>
      <pc:sldChg chg="del">
        <pc:chgData name="John Jennings" userId="f1b499095f47d9eb" providerId="LiveId" clId="{4B00D7CF-D972-4823-A429-A2B3720BF5F2}" dt="2023-02-25T16:45:29.588" v="3218" actId="47"/>
        <pc:sldMkLst>
          <pc:docMk/>
          <pc:sldMk cId="1605409380" sldId="1438"/>
        </pc:sldMkLst>
      </pc:sldChg>
      <pc:sldChg chg="addSp delSp modSp new mod modAnim">
        <pc:chgData name="John Jennings" userId="f1b499095f47d9eb" providerId="LiveId" clId="{4B00D7CF-D972-4823-A429-A2B3720BF5F2}" dt="2023-03-03T21:48:18.572" v="10477" actId="21"/>
        <pc:sldMkLst>
          <pc:docMk/>
          <pc:sldMk cId="3103722564" sldId="1439"/>
        </pc:sldMkLst>
        <pc:spChg chg="add del mod">
          <ac:chgData name="John Jennings" userId="f1b499095f47d9eb" providerId="LiveId" clId="{4B00D7CF-D972-4823-A429-A2B3720BF5F2}" dt="2023-03-03T21:48:18.572" v="10477" actId="21"/>
          <ac:spMkLst>
            <pc:docMk/>
            <pc:sldMk cId="3103722564" sldId="1439"/>
            <ac:spMk id="2" creationId="{844E9C62-2A7A-605E-BA49-3EEE6AC16ACC}"/>
          </ac:spMkLst>
        </pc:spChg>
        <pc:spChg chg="add mod">
          <ac:chgData name="John Jennings" userId="f1b499095f47d9eb" providerId="LiveId" clId="{4B00D7CF-D972-4823-A429-A2B3720BF5F2}" dt="2023-03-03T21:48:16.544" v="10475" actId="1076"/>
          <ac:spMkLst>
            <pc:docMk/>
            <pc:sldMk cId="3103722564" sldId="1439"/>
            <ac:spMk id="3" creationId="{61FA5E22-A3E1-FD41-E740-6221C1E8D650}"/>
          </ac:spMkLst>
        </pc:spChg>
        <pc:spChg chg="add mod">
          <ac:chgData name="John Jennings" userId="f1b499095f47d9eb" providerId="LiveId" clId="{4B00D7CF-D972-4823-A429-A2B3720BF5F2}" dt="2023-02-26T01:08:05.287" v="7625" actId="20577"/>
          <ac:spMkLst>
            <pc:docMk/>
            <pc:sldMk cId="3103722564" sldId="1439"/>
            <ac:spMk id="5" creationId="{241200D5-4873-D289-0D1E-D738215D67C7}"/>
          </ac:spMkLst>
        </pc:spChg>
        <pc:picChg chg="add mod">
          <ac:chgData name="John Jennings" userId="f1b499095f47d9eb" providerId="LiveId" clId="{4B00D7CF-D972-4823-A429-A2B3720BF5F2}" dt="2023-01-29T00:32:11.942" v="322" actId="14100"/>
          <ac:picMkLst>
            <pc:docMk/>
            <pc:sldMk cId="3103722564" sldId="1439"/>
            <ac:picMk id="6" creationId="{F5BC1284-4740-2689-F746-95D9D9166115}"/>
          </ac:picMkLst>
        </pc:picChg>
        <pc:picChg chg="add del">
          <ac:chgData name="John Jennings" userId="f1b499095f47d9eb" providerId="LiveId" clId="{4B00D7CF-D972-4823-A429-A2B3720BF5F2}" dt="2023-01-29T00:32:01.391" v="319"/>
          <ac:picMkLst>
            <pc:docMk/>
            <pc:sldMk cId="3103722564" sldId="1439"/>
            <ac:picMk id="1026" creationId="{5CF6D735-59AC-B85F-08A8-886EBD14CFE4}"/>
          </ac:picMkLst>
        </pc:picChg>
      </pc:sldChg>
      <pc:sldChg chg="addSp modSp new mod modAnim modNotesTx">
        <pc:chgData name="John Jennings" userId="f1b499095f47d9eb" providerId="LiveId" clId="{4B00D7CF-D972-4823-A429-A2B3720BF5F2}" dt="2023-04-05T22:44:53.312" v="18998" actId="113"/>
        <pc:sldMkLst>
          <pc:docMk/>
          <pc:sldMk cId="1445703539" sldId="1440"/>
        </pc:sldMkLst>
        <pc:spChg chg="add mod">
          <ac:chgData name="John Jennings" userId="f1b499095f47d9eb" providerId="LiveId" clId="{4B00D7CF-D972-4823-A429-A2B3720BF5F2}" dt="2023-02-25T16:37:34.988" v="2701" actId="1035"/>
          <ac:spMkLst>
            <pc:docMk/>
            <pc:sldMk cId="1445703539" sldId="1440"/>
            <ac:spMk id="3" creationId="{7874B3C6-863C-6182-6CAD-D16DDDCABD60}"/>
          </ac:spMkLst>
        </pc:spChg>
        <pc:picChg chg="add mod modCrop">
          <ac:chgData name="John Jennings" userId="f1b499095f47d9eb" providerId="LiveId" clId="{4B00D7CF-D972-4823-A429-A2B3720BF5F2}" dt="2023-01-29T00:37:17.168" v="374" actId="732"/>
          <ac:picMkLst>
            <pc:docMk/>
            <pc:sldMk cId="1445703539" sldId="1440"/>
            <ac:picMk id="2" creationId="{6158CC42-8E3F-A26C-52D3-BDBCDE0BB876}"/>
          </ac:picMkLst>
        </pc:picChg>
      </pc:sldChg>
      <pc:sldChg chg="add del">
        <pc:chgData name="John Jennings" userId="f1b499095f47d9eb" providerId="LiveId" clId="{4B00D7CF-D972-4823-A429-A2B3720BF5F2}" dt="2023-01-29T00:36:36.583" v="369" actId="47"/>
        <pc:sldMkLst>
          <pc:docMk/>
          <pc:sldMk cId="1473783913" sldId="1441"/>
        </pc:sldMkLst>
      </pc:sldChg>
      <pc:sldChg chg="addSp delSp modSp add mod modTransition modAnim modNotesTx">
        <pc:chgData name="John Jennings" userId="f1b499095f47d9eb" providerId="LiveId" clId="{4B00D7CF-D972-4823-A429-A2B3720BF5F2}" dt="2023-04-05T22:47:35.692" v="19015" actId="113"/>
        <pc:sldMkLst>
          <pc:docMk/>
          <pc:sldMk cId="1926446874" sldId="1441"/>
        </pc:sldMkLst>
        <pc:spChg chg="mod">
          <ac:chgData name="John Jennings" userId="f1b499095f47d9eb" providerId="LiveId" clId="{4B00D7CF-D972-4823-A429-A2B3720BF5F2}" dt="2023-02-25T16:37:25.373" v="2689" actId="1035"/>
          <ac:spMkLst>
            <pc:docMk/>
            <pc:sldMk cId="1926446874" sldId="1441"/>
            <ac:spMk id="3" creationId="{7874B3C6-863C-6182-6CAD-D16DDDCABD60}"/>
          </ac:spMkLst>
        </pc:spChg>
        <pc:spChg chg="add del mod">
          <ac:chgData name="John Jennings" userId="f1b499095f47d9eb" providerId="LiveId" clId="{4B00D7CF-D972-4823-A429-A2B3720BF5F2}" dt="2023-01-29T00:39:15.873" v="490" actId="21"/>
          <ac:spMkLst>
            <pc:docMk/>
            <pc:sldMk cId="1926446874" sldId="1441"/>
            <ac:spMk id="4" creationId="{87D52C01-6A1C-DAEC-3195-5E2FACD1FC50}"/>
          </ac:spMkLst>
        </pc:spChg>
        <pc:spChg chg="add mod">
          <ac:chgData name="John Jennings" userId="f1b499095f47d9eb" providerId="LiveId" clId="{4B00D7CF-D972-4823-A429-A2B3720BF5F2}" dt="2023-02-25T16:37:25.373" v="2689" actId="1035"/>
          <ac:spMkLst>
            <pc:docMk/>
            <pc:sldMk cId="1926446874" sldId="1441"/>
            <ac:spMk id="5" creationId="{249531A2-77AD-155C-02B2-EF068EAE825E}"/>
          </ac:spMkLst>
        </pc:spChg>
        <pc:picChg chg="mod modCrop">
          <ac:chgData name="John Jennings" userId="f1b499095f47d9eb" providerId="LiveId" clId="{4B00D7CF-D972-4823-A429-A2B3720BF5F2}" dt="2023-01-29T00:39:08.960" v="488" actId="732"/>
          <ac:picMkLst>
            <pc:docMk/>
            <pc:sldMk cId="1926446874" sldId="1441"/>
            <ac:picMk id="2" creationId="{6158CC42-8E3F-A26C-52D3-BDBCDE0BB876}"/>
          </ac:picMkLst>
        </pc:picChg>
      </pc:sldChg>
      <pc:sldChg chg="addSp modSp add mod modAnim modNotesTx">
        <pc:chgData name="John Jennings" userId="f1b499095f47d9eb" providerId="LiveId" clId="{4B00D7CF-D972-4823-A429-A2B3720BF5F2}" dt="2023-04-05T22:49:27.154" v="19038"/>
        <pc:sldMkLst>
          <pc:docMk/>
          <pc:sldMk cId="315249393" sldId="1442"/>
        </pc:sldMkLst>
        <pc:spChg chg="mod">
          <ac:chgData name="John Jennings" userId="f1b499095f47d9eb" providerId="LiveId" clId="{4B00D7CF-D972-4823-A429-A2B3720BF5F2}" dt="2023-02-25T16:37:46.804" v="2713" actId="1035"/>
          <ac:spMkLst>
            <pc:docMk/>
            <pc:sldMk cId="315249393" sldId="1442"/>
            <ac:spMk id="3" creationId="{7874B3C6-863C-6182-6CAD-D16DDDCABD60}"/>
          </ac:spMkLst>
        </pc:spChg>
        <pc:spChg chg="add mod">
          <ac:chgData name="John Jennings" userId="f1b499095f47d9eb" providerId="LiveId" clId="{4B00D7CF-D972-4823-A429-A2B3720BF5F2}" dt="2023-02-25T16:37:46.804" v="2713" actId="1035"/>
          <ac:spMkLst>
            <pc:docMk/>
            <pc:sldMk cId="315249393" sldId="1442"/>
            <ac:spMk id="4" creationId="{27622072-0FFB-C90C-5B79-C75BF056A56D}"/>
          </ac:spMkLst>
        </pc:spChg>
        <pc:spChg chg="mod">
          <ac:chgData name="John Jennings" userId="f1b499095f47d9eb" providerId="LiveId" clId="{4B00D7CF-D972-4823-A429-A2B3720BF5F2}" dt="2023-02-25T16:37:56.789" v="2714"/>
          <ac:spMkLst>
            <pc:docMk/>
            <pc:sldMk cId="315249393" sldId="1442"/>
            <ac:spMk id="5" creationId="{249531A2-77AD-155C-02B2-EF068EAE825E}"/>
          </ac:spMkLst>
        </pc:spChg>
        <pc:picChg chg="mod modCrop">
          <ac:chgData name="John Jennings" userId="f1b499095f47d9eb" providerId="LiveId" clId="{4B00D7CF-D972-4823-A429-A2B3720BF5F2}" dt="2023-01-29T00:42:40.533" v="720" actId="732"/>
          <ac:picMkLst>
            <pc:docMk/>
            <pc:sldMk cId="315249393" sldId="1442"/>
            <ac:picMk id="2" creationId="{6158CC42-8E3F-A26C-52D3-BDBCDE0BB876}"/>
          </ac:picMkLst>
        </pc:picChg>
      </pc:sldChg>
      <pc:sldChg chg="addSp modSp add mod modAnim modNotesTx">
        <pc:chgData name="John Jennings" userId="f1b499095f47d9eb" providerId="LiveId" clId="{4B00D7CF-D972-4823-A429-A2B3720BF5F2}" dt="2023-04-05T22:51:04.146" v="19052" actId="6549"/>
        <pc:sldMkLst>
          <pc:docMk/>
          <pc:sldMk cId="3328080234" sldId="1443"/>
        </pc:sldMkLst>
        <pc:spChg chg="mod">
          <ac:chgData name="John Jennings" userId="f1b499095f47d9eb" providerId="LiveId" clId="{4B00D7CF-D972-4823-A429-A2B3720BF5F2}" dt="2023-02-25T16:38:16.420" v="2727" actId="1035"/>
          <ac:spMkLst>
            <pc:docMk/>
            <pc:sldMk cId="3328080234" sldId="1443"/>
            <ac:spMk id="3" creationId="{7874B3C6-863C-6182-6CAD-D16DDDCABD60}"/>
          </ac:spMkLst>
        </pc:spChg>
        <pc:spChg chg="mod">
          <ac:chgData name="John Jennings" userId="f1b499095f47d9eb" providerId="LiveId" clId="{4B00D7CF-D972-4823-A429-A2B3720BF5F2}" dt="2023-02-25T16:38:16.420" v="2727" actId="1035"/>
          <ac:spMkLst>
            <pc:docMk/>
            <pc:sldMk cId="3328080234" sldId="1443"/>
            <ac:spMk id="4" creationId="{27622072-0FFB-C90C-5B79-C75BF056A56D}"/>
          </ac:spMkLst>
        </pc:spChg>
        <pc:spChg chg="mod">
          <ac:chgData name="John Jennings" userId="f1b499095f47d9eb" providerId="LiveId" clId="{4B00D7CF-D972-4823-A429-A2B3720BF5F2}" dt="2023-02-25T16:38:16.420" v="2727" actId="1035"/>
          <ac:spMkLst>
            <pc:docMk/>
            <pc:sldMk cId="3328080234" sldId="1443"/>
            <ac:spMk id="5" creationId="{249531A2-77AD-155C-02B2-EF068EAE825E}"/>
          </ac:spMkLst>
        </pc:spChg>
        <pc:spChg chg="add mod">
          <ac:chgData name="John Jennings" userId="f1b499095f47d9eb" providerId="LiveId" clId="{4B00D7CF-D972-4823-A429-A2B3720BF5F2}" dt="2023-03-01T15:08:11.979" v="10085"/>
          <ac:spMkLst>
            <pc:docMk/>
            <pc:sldMk cId="3328080234" sldId="1443"/>
            <ac:spMk id="6" creationId="{43EA634C-CCD0-A9EC-553D-10A3969534C7}"/>
          </ac:spMkLst>
        </pc:spChg>
        <pc:picChg chg="mod modCrop">
          <ac:chgData name="John Jennings" userId="f1b499095f47d9eb" providerId="LiveId" clId="{4B00D7CF-D972-4823-A429-A2B3720BF5F2}" dt="2023-01-29T00:44:53.911" v="878" actId="732"/>
          <ac:picMkLst>
            <pc:docMk/>
            <pc:sldMk cId="3328080234" sldId="1443"/>
            <ac:picMk id="2" creationId="{6158CC42-8E3F-A26C-52D3-BDBCDE0BB876}"/>
          </ac:picMkLst>
        </pc:picChg>
      </pc:sldChg>
      <pc:sldChg chg="addSp modSp add mod modAnim modNotesTx">
        <pc:chgData name="John Jennings" userId="f1b499095f47d9eb" providerId="LiveId" clId="{4B00D7CF-D972-4823-A429-A2B3720BF5F2}" dt="2023-04-05T22:53:58.934" v="19076" actId="6549"/>
        <pc:sldMkLst>
          <pc:docMk/>
          <pc:sldMk cId="3199017479" sldId="1444"/>
        </pc:sldMkLst>
        <pc:spChg chg="mod">
          <ac:chgData name="John Jennings" userId="f1b499095f47d9eb" providerId="LiveId" clId="{4B00D7CF-D972-4823-A429-A2B3720BF5F2}" dt="2023-02-25T16:38:33.538" v="2741" actId="1035"/>
          <ac:spMkLst>
            <pc:docMk/>
            <pc:sldMk cId="3199017479" sldId="1444"/>
            <ac:spMk id="3" creationId="{7874B3C6-863C-6182-6CAD-D16DDDCABD60}"/>
          </ac:spMkLst>
        </pc:spChg>
        <pc:spChg chg="mod">
          <ac:chgData name="John Jennings" userId="f1b499095f47d9eb" providerId="LiveId" clId="{4B00D7CF-D972-4823-A429-A2B3720BF5F2}" dt="2023-02-25T16:38:33.538" v="2741" actId="1035"/>
          <ac:spMkLst>
            <pc:docMk/>
            <pc:sldMk cId="3199017479" sldId="1444"/>
            <ac:spMk id="4" creationId="{27622072-0FFB-C90C-5B79-C75BF056A56D}"/>
          </ac:spMkLst>
        </pc:spChg>
        <pc:spChg chg="mod">
          <ac:chgData name="John Jennings" userId="f1b499095f47d9eb" providerId="LiveId" clId="{4B00D7CF-D972-4823-A429-A2B3720BF5F2}" dt="2023-02-25T16:38:33.538" v="2741" actId="1035"/>
          <ac:spMkLst>
            <pc:docMk/>
            <pc:sldMk cId="3199017479" sldId="1444"/>
            <ac:spMk id="5" creationId="{249531A2-77AD-155C-02B2-EF068EAE825E}"/>
          </ac:spMkLst>
        </pc:spChg>
        <pc:spChg chg="mod">
          <ac:chgData name="John Jennings" userId="f1b499095f47d9eb" providerId="LiveId" clId="{4B00D7CF-D972-4823-A429-A2B3720BF5F2}" dt="2023-03-01T15:08:11.979" v="10085"/>
          <ac:spMkLst>
            <pc:docMk/>
            <pc:sldMk cId="3199017479" sldId="1444"/>
            <ac:spMk id="6" creationId="{43EA634C-CCD0-A9EC-553D-10A3969534C7}"/>
          </ac:spMkLst>
        </pc:spChg>
        <pc:spChg chg="add mod">
          <ac:chgData name="John Jennings" userId="f1b499095f47d9eb" providerId="LiveId" clId="{4B00D7CF-D972-4823-A429-A2B3720BF5F2}" dt="2023-03-01T15:08:52.411" v="10086"/>
          <ac:spMkLst>
            <pc:docMk/>
            <pc:sldMk cId="3199017479" sldId="1444"/>
            <ac:spMk id="7" creationId="{4E7495B7-45CD-643C-79B2-534D967C171D}"/>
          </ac:spMkLst>
        </pc:spChg>
        <pc:picChg chg="mod modCrop">
          <ac:chgData name="John Jennings" userId="f1b499095f47d9eb" providerId="LiveId" clId="{4B00D7CF-D972-4823-A429-A2B3720BF5F2}" dt="2023-03-15T15:14:25.214" v="11199" actId="1076"/>
          <ac:picMkLst>
            <pc:docMk/>
            <pc:sldMk cId="3199017479" sldId="1444"/>
            <ac:picMk id="2" creationId="{6158CC42-8E3F-A26C-52D3-BDBCDE0BB876}"/>
          </ac:picMkLst>
        </pc:picChg>
      </pc:sldChg>
      <pc:sldChg chg="modSp add del modAnim">
        <pc:chgData name="John Jennings" userId="f1b499095f47d9eb" providerId="LiveId" clId="{4B00D7CF-D972-4823-A429-A2B3720BF5F2}" dt="2023-02-07T00:23:14.527" v="1230" actId="47"/>
        <pc:sldMkLst>
          <pc:docMk/>
          <pc:sldMk cId="264585219" sldId="1445"/>
        </pc:sldMkLst>
        <pc:spChg chg="mod">
          <ac:chgData name="John Jennings" userId="f1b499095f47d9eb" providerId="LiveId" clId="{4B00D7CF-D972-4823-A429-A2B3720BF5F2}" dt="2023-01-29T07:42:18.112" v="1210" actId="20577"/>
          <ac:spMkLst>
            <pc:docMk/>
            <pc:sldMk cId="264585219" sldId="1445"/>
            <ac:spMk id="4" creationId="{27622072-0FFB-C90C-5B79-C75BF056A56D}"/>
          </ac:spMkLst>
        </pc:spChg>
        <pc:spChg chg="mod">
          <ac:chgData name="John Jennings" userId="f1b499095f47d9eb" providerId="LiveId" clId="{4B00D7CF-D972-4823-A429-A2B3720BF5F2}" dt="2023-01-29T02:09:28.156" v="1127" actId="20577"/>
          <ac:spMkLst>
            <pc:docMk/>
            <pc:sldMk cId="264585219" sldId="1445"/>
            <ac:spMk id="5" creationId="{249531A2-77AD-155C-02B2-EF068EAE825E}"/>
          </ac:spMkLst>
        </pc:spChg>
      </pc:sldChg>
      <pc:sldChg chg="addSp delSp modSp add del mod modAnim modNotesTx">
        <pc:chgData name="John Jennings" userId="f1b499095f47d9eb" providerId="LiveId" clId="{4B00D7CF-D972-4823-A429-A2B3720BF5F2}" dt="2023-04-05T22:47:49.632" v="19016" actId="47"/>
        <pc:sldMkLst>
          <pc:docMk/>
          <pc:sldMk cId="484790930" sldId="1445"/>
        </pc:sldMkLst>
        <pc:spChg chg="del mod">
          <ac:chgData name="John Jennings" userId="f1b499095f47d9eb" providerId="LiveId" clId="{4B00D7CF-D972-4823-A429-A2B3720BF5F2}" dt="2023-02-25T16:38:43.222" v="2743" actId="478"/>
          <ac:spMkLst>
            <pc:docMk/>
            <pc:sldMk cId="484790930" sldId="1445"/>
            <ac:spMk id="3" creationId="{7874B3C6-863C-6182-6CAD-D16DDDCABD60}"/>
          </ac:spMkLst>
        </pc:spChg>
        <pc:spChg chg="del">
          <ac:chgData name="John Jennings" userId="f1b499095f47d9eb" providerId="LiveId" clId="{4B00D7CF-D972-4823-A429-A2B3720BF5F2}" dt="2023-02-25T16:38:43.222" v="2743" actId="478"/>
          <ac:spMkLst>
            <pc:docMk/>
            <pc:sldMk cId="484790930" sldId="1445"/>
            <ac:spMk id="4" creationId="{27622072-0FFB-C90C-5B79-C75BF056A56D}"/>
          </ac:spMkLst>
        </pc:spChg>
        <pc:spChg chg="del mod">
          <ac:chgData name="John Jennings" userId="f1b499095f47d9eb" providerId="LiveId" clId="{4B00D7CF-D972-4823-A429-A2B3720BF5F2}" dt="2023-02-25T16:38:43.222" v="2743" actId="478"/>
          <ac:spMkLst>
            <pc:docMk/>
            <pc:sldMk cId="484790930" sldId="1445"/>
            <ac:spMk id="5" creationId="{249531A2-77AD-155C-02B2-EF068EAE825E}"/>
          </ac:spMkLst>
        </pc:spChg>
        <pc:spChg chg="del">
          <ac:chgData name="John Jennings" userId="f1b499095f47d9eb" providerId="LiveId" clId="{4B00D7CF-D972-4823-A429-A2B3720BF5F2}" dt="2023-02-25T16:38:43.222" v="2743" actId="478"/>
          <ac:spMkLst>
            <pc:docMk/>
            <pc:sldMk cId="484790930" sldId="1445"/>
            <ac:spMk id="6" creationId="{43EA634C-CCD0-A9EC-553D-10A3969534C7}"/>
          </ac:spMkLst>
        </pc:spChg>
        <pc:spChg chg="del">
          <ac:chgData name="John Jennings" userId="f1b499095f47d9eb" providerId="LiveId" clId="{4B00D7CF-D972-4823-A429-A2B3720BF5F2}" dt="2023-02-25T16:38:43.222" v="2743" actId="478"/>
          <ac:spMkLst>
            <pc:docMk/>
            <pc:sldMk cId="484790930" sldId="1445"/>
            <ac:spMk id="7" creationId="{4E7495B7-45CD-643C-79B2-534D967C171D}"/>
          </ac:spMkLst>
        </pc:spChg>
        <pc:spChg chg="add mod ord">
          <ac:chgData name="John Jennings" userId="f1b499095f47d9eb" providerId="LiveId" clId="{4B00D7CF-D972-4823-A429-A2B3720BF5F2}" dt="2023-02-25T16:38:55.853" v="2746" actId="166"/>
          <ac:spMkLst>
            <pc:docMk/>
            <pc:sldMk cId="484790930" sldId="1445"/>
            <ac:spMk id="8" creationId="{64F2F484-9D42-2DAC-E28E-89E8FF35D470}"/>
          </ac:spMkLst>
        </pc:spChg>
        <pc:spChg chg="add mod ord">
          <ac:chgData name="John Jennings" userId="f1b499095f47d9eb" providerId="LiveId" clId="{4B00D7CF-D972-4823-A429-A2B3720BF5F2}" dt="2023-02-07T00:37:20.694" v="1437" actId="14100"/>
          <ac:spMkLst>
            <pc:docMk/>
            <pc:sldMk cId="484790930" sldId="1445"/>
            <ac:spMk id="9" creationId="{BB936102-BF38-CC63-9552-401436EEC6B4}"/>
          </ac:spMkLst>
        </pc:spChg>
        <pc:spChg chg="add mod">
          <ac:chgData name="John Jennings" userId="f1b499095f47d9eb" providerId="LiveId" clId="{4B00D7CF-D972-4823-A429-A2B3720BF5F2}" dt="2023-02-25T16:38:43.609" v="2744"/>
          <ac:spMkLst>
            <pc:docMk/>
            <pc:sldMk cId="484790930" sldId="1445"/>
            <ac:spMk id="10" creationId="{85402734-F020-E738-243F-4E9AD907E9E0}"/>
          </ac:spMkLst>
        </pc:spChg>
        <pc:spChg chg="add mod">
          <ac:chgData name="John Jennings" userId="f1b499095f47d9eb" providerId="LiveId" clId="{4B00D7CF-D972-4823-A429-A2B3720BF5F2}" dt="2023-02-25T16:38:43.609" v="2744"/>
          <ac:spMkLst>
            <pc:docMk/>
            <pc:sldMk cId="484790930" sldId="1445"/>
            <ac:spMk id="11" creationId="{397CC6D6-D18A-3950-0A10-3D555E1357DB}"/>
          </ac:spMkLst>
        </pc:spChg>
        <pc:spChg chg="add mod">
          <ac:chgData name="John Jennings" userId="f1b499095f47d9eb" providerId="LiveId" clId="{4B00D7CF-D972-4823-A429-A2B3720BF5F2}" dt="2023-02-25T16:38:43.609" v="2744"/>
          <ac:spMkLst>
            <pc:docMk/>
            <pc:sldMk cId="484790930" sldId="1445"/>
            <ac:spMk id="12" creationId="{81D986B0-2EF1-78F5-59DF-A87BC1E9FB4D}"/>
          </ac:spMkLst>
        </pc:spChg>
        <pc:spChg chg="add mod">
          <ac:chgData name="John Jennings" userId="f1b499095f47d9eb" providerId="LiveId" clId="{4B00D7CF-D972-4823-A429-A2B3720BF5F2}" dt="2023-03-01T15:08:11.979" v="10085"/>
          <ac:spMkLst>
            <pc:docMk/>
            <pc:sldMk cId="484790930" sldId="1445"/>
            <ac:spMk id="13" creationId="{52607E99-D75F-13D6-B69C-5424CC4AC352}"/>
          </ac:spMkLst>
        </pc:spChg>
        <pc:spChg chg="add mod">
          <ac:chgData name="John Jennings" userId="f1b499095f47d9eb" providerId="LiveId" clId="{4B00D7CF-D972-4823-A429-A2B3720BF5F2}" dt="2023-03-01T15:08:52.411" v="10086"/>
          <ac:spMkLst>
            <pc:docMk/>
            <pc:sldMk cId="484790930" sldId="1445"/>
            <ac:spMk id="14" creationId="{B11EDB9E-DFA2-F244-DFFE-27F516463420}"/>
          </ac:spMkLst>
        </pc:spChg>
      </pc:sldChg>
      <pc:sldChg chg="addSp delSp modSp add del mod modAnim modNotesTx">
        <pc:chgData name="John Jennings" userId="f1b499095f47d9eb" providerId="LiveId" clId="{4B00D7CF-D972-4823-A429-A2B3720BF5F2}" dt="2023-04-05T22:47:52.743" v="19017" actId="47"/>
        <pc:sldMkLst>
          <pc:docMk/>
          <pc:sldMk cId="1062088429" sldId="1446"/>
        </pc:sldMkLst>
        <pc:spChg chg="del mod">
          <ac:chgData name="John Jennings" userId="f1b499095f47d9eb" providerId="LiveId" clId="{4B00D7CF-D972-4823-A429-A2B3720BF5F2}" dt="2023-02-25T16:39:08.203" v="2748" actId="478"/>
          <ac:spMkLst>
            <pc:docMk/>
            <pc:sldMk cId="1062088429" sldId="1446"/>
            <ac:spMk id="3" creationId="{7874B3C6-863C-6182-6CAD-D16DDDCABD60}"/>
          </ac:spMkLst>
        </pc:spChg>
        <pc:spChg chg="del">
          <ac:chgData name="John Jennings" userId="f1b499095f47d9eb" providerId="LiveId" clId="{4B00D7CF-D972-4823-A429-A2B3720BF5F2}" dt="2023-02-25T16:39:08.203" v="2748" actId="478"/>
          <ac:spMkLst>
            <pc:docMk/>
            <pc:sldMk cId="1062088429" sldId="1446"/>
            <ac:spMk id="4" creationId="{27622072-0FFB-C90C-5B79-C75BF056A56D}"/>
          </ac:spMkLst>
        </pc:spChg>
        <pc:spChg chg="del mod">
          <ac:chgData name="John Jennings" userId="f1b499095f47d9eb" providerId="LiveId" clId="{4B00D7CF-D972-4823-A429-A2B3720BF5F2}" dt="2023-02-25T16:39:08.203" v="2748" actId="478"/>
          <ac:spMkLst>
            <pc:docMk/>
            <pc:sldMk cId="1062088429" sldId="1446"/>
            <ac:spMk id="5" creationId="{249531A2-77AD-155C-02B2-EF068EAE825E}"/>
          </ac:spMkLst>
        </pc:spChg>
        <pc:spChg chg="del">
          <ac:chgData name="John Jennings" userId="f1b499095f47d9eb" providerId="LiveId" clId="{4B00D7CF-D972-4823-A429-A2B3720BF5F2}" dt="2023-02-25T16:39:08.203" v="2748" actId="478"/>
          <ac:spMkLst>
            <pc:docMk/>
            <pc:sldMk cId="1062088429" sldId="1446"/>
            <ac:spMk id="6" creationId="{43EA634C-CCD0-A9EC-553D-10A3969534C7}"/>
          </ac:spMkLst>
        </pc:spChg>
        <pc:spChg chg="del">
          <ac:chgData name="John Jennings" userId="f1b499095f47d9eb" providerId="LiveId" clId="{4B00D7CF-D972-4823-A429-A2B3720BF5F2}" dt="2023-02-25T16:39:08.203" v="2748" actId="478"/>
          <ac:spMkLst>
            <pc:docMk/>
            <pc:sldMk cId="1062088429" sldId="1446"/>
            <ac:spMk id="7" creationId="{4E7495B7-45CD-643C-79B2-534D967C171D}"/>
          </ac:spMkLst>
        </pc:spChg>
        <pc:spChg chg="mod ord">
          <ac:chgData name="John Jennings" userId="f1b499095f47d9eb" providerId="LiveId" clId="{4B00D7CF-D972-4823-A429-A2B3720BF5F2}" dt="2023-02-25T16:39:16.720" v="2751" actId="166"/>
          <ac:spMkLst>
            <pc:docMk/>
            <pc:sldMk cId="1062088429" sldId="1446"/>
            <ac:spMk id="8" creationId="{64F2F484-9D42-2DAC-E28E-89E8FF35D470}"/>
          </ac:spMkLst>
        </pc:spChg>
        <pc:spChg chg="mod">
          <ac:chgData name="John Jennings" userId="f1b499095f47d9eb" providerId="LiveId" clId="{4B00D7CF-D972-4823-A429-A2B3720BF5F2}" dt="2023-02-07T00:37:59.944" v="1447" actId="14100"/>
          <ac:spMkLst>
            <pc:docMk/>
            <pc:sldMk cId="1062088429" sldId="1446"/>
            <ac:spMk id="9" creationId="{BB936102-BF38-CC63-9552-401436EEC6B4}"/>
          </ac:spMkLst>
        </pc:spChg>
        <pc:spChg chg="add mod">
          <ac:chgData name="John Jennings" userId="f1b499095f47d9eb" providerId="LiveId" clId="{4B00D7CF-D972-4823-A429-A2B3720BF5F2}" dt="2023-02-25T16:39:09.759" v="2749"/>
          <ac:spMkLst>
            <pc:docMk/>
            <pc:sldMk cId="1062088429" sldId="1446"/>
            <ac:spMk id="10" creationId="{17A1ED87-8930-C25E-D697-392593F807F6}"/>
          </ac:spMkLst>
        </pc:spChg>
        <pc:spChg chg="add mod">
          <ac:chgData name="John Jennings" userId="f1b499095f47d9eb" providerId="LiveId" clId="{4B00D7CF-D972-4823-A429-A2B3720BF5F2}" dt="2023-02-25T16:39:09.759" v="2749"/>
          <ac:spMkLst>
            <pc:docMk/>
            <pc:sldMk cId="1062088429" sldId="1446"/>
            <ac:spMk id="11" creationId="{A03429F0-D5BE-B523-3355-92F0B005E8B3}"/>
          </ac:spMkLst>
        </pc:spChg>
        <pc:spChg chg="add mod">
          <ac:chgData name="John Jennings" userId="f1b499095f47d9eb" providerId="LiveId" clId="{4B00D7CF-D972-4823-A429-A2B3720BF5F2}" dt="2023-02-25T16:39:09.759" v="2749"/>
          <ac:spMkLst>
            <pc:docMk/>
            <pc:sldMk cId="1062088429" sldId="1446"/>
            <ac:spMk id="12" creationId="{959FC779-DDC7-7C17-91E1-305B661E34AA}"/>
          </ac:spMkLst>
        </pc:spChg>
        <pc:spChg chg="add mod">
          <ac:chgData name="John Jennings" userId="f1b499095f47d9eb" providerId="LiveId" clId="{4B00D7CF-D972-4823-A429-A2B3720BF5F2}" dt="2023-03-01T15:08:11.979" v="10085"/>
          <ac:spMkLst>
            <pc:docMk/>
            <pc:sldMk cId="1062088429" sldId="1446"/>
            <ac:spMk id="13" creationId="{6FBBA3B3-4866-55F9-D6D7-114D32C65E6A}"/>
          </ac:spMkLst>
        </pc:spChg>
        <pc:spChg chg="add mod">
          <ac:chgData name="John Jennings" userId="f1b499095f47d9eb" providerId="LiveId" clId="{4B00D7CF-D972-4823-A429-A2B3720BF5F2}" dt="2023-03-01T15:08:52.411" v="10086"/>
          <ac:spMkLst>
            <pc:docMk/>
            <pc:sldMk cId="1062088429" sldId="1446"/>
            <ac:spMk id="14" creationId="{85DCDBEB-2E9E-D9AB-B725-BB6EB7104F4C}"/>
          </ac:spMkLst>
        </pc:spChg>
        <pc:picChg chg="mod">
          <ac:chgData name="John Jennings" userId="f1b499095f47d9eb" providerId="LiveId" clId="{4B00D7CF-D972-4823-A429-A2B3720BF5F2}" dt="2023-02-07T00:37:40.856" v="1441" actId="1076"/>
          <ac:picMkLst>
            <pc:docMk/>
            <pc:sldMk cId="1062088429" sldId="1446"/>
            <ac:picMk id="2" creationId="{6158CC42-8E3F-A26C-52D3-BDBCDE0BB876}"/>
          </ac:picMkLst>
        </pc:picChg>
      </pc:sldChg>
      <pc:sldChg chg="addSp delSp modSp add del mod modAnim modNotesTx">
        <pc:chgData name="John Jennings" userId="f1b499095f47d9eb" providerId="LiveId" clId="{4B00D7CF-D972-4823-A429-A2B3720BF5F2}" dt="2023-04-05T22:49:41.326" v="19039" actId="47"/>
        <pc:sldMkLst>
          <pc:docMk/>
          <pc:sldMk cId="1109026667" sldId="1447"/>
        </pc:sldMkLst>
        <pc:spChg chg="del mod">
          <ac:chgData name="John Jennings" userId="f1b499095f47d9eb" providerId="LiveId" clId="{4B00D7CF-D972-4823-A429-A2B3720BF5F2}" dt="2023-02-25T16:39:26.880" v="2755" actId="478"/>
          <ac:spMkLst>
            <pc:docMk/>
            <pc:sldMk cId="1109026667" sldId="1447"/>
            <ac:spMk id="3" creationId="{7874B3C6-863C-6182-6CAD-D16DDDCABD60}"/>
          </ac:spMkLst>
        </pc:spChg>
        <pc:spChg chg="del">
          <ac:chgData name="John Jennings" userId="f1b499095f47d9eb" providerId="LiveId" clId="{4B00D7CF-D972-4823-A429-A2B3720BF5F2}" dt="2023-02-25T16:39:26.880" v="2755" actId="478"/>
          <ac:spMkLst>
            <pc:docMk/>
            <pc:sldMk cId="1109026667" sldId="1447"/>
            <ac:spMk id="4" creationId="{27622072-0FFB-C90C-5B79-C75BF056A56D}"/>
          </ac:spMkLst>
        </pc:spChg>
        <pc:spChg chg="del mod">
          <ac:chgData name="John Jennings" userId="f1b499095f47d9eb" providerId="LiveId" clId="{4B00D7CF-D972-4823-A429-A2B3720BF5F2}" dt="2023-02-25T16:39:26.880" v="2755" actId="478"/>
          <ac:spMkLst>
            <pc:docMk/>
            <pc:sldMk cId="1109026667" sldId="1447"/>
            <ac:spMk id="5" creationId="{249531A2-77AD-155C-02B2-EF068EAE825E}"/>
          </ac:spMkLst>
        </pc:spChg>
        <pc:spChg chg="del">
          <ac:chgData name="John Jennings" userId="f1b499095f47d9eb" providerId="LiveId" clId="{4B00D7CF-D972-4823-A429-A2B3720BF5F2}" dt="2023-02-25T16:39:26.880" v="2755" actId="478"/>
          <ac:spMkLst>
            <pc:docMk/>
            <pc:sldMk cId="1109026667" sldId="1447"/>
            <ac:spMk id="6" creationId="{43EA634C-CCD0-A9EC-553D-10A3969534C7}"/>
          </ac:spMkLst>
        </pc:spChg>
        <pc:spChg chg="del">
          <ac:chgData name="John Jennings" userId="f1b499095f47d9eb" providerId="LiveId" clId="{4B00D7CF-D972-4823-A429-A2B3720BF5F2}" dt="2023-02-25T16:39:26.880" v="2755" actId="478"/>
          <ac:spMkLst>
            <pc:docMk/>
            <pc:sldMk cId="1109026667" sldId="1447"/>
            <ac:spMk id="7" creationId="{4E7495B7-45CD-643C-79B2-534D967C171D}"/>
          </ac:spMkLst>
        </pc:spChg>
        <pc:spChg chg="mod ord">
          <ac:chgData name="John Jennings" userId="f1b499095f47d9eb" providerId="LiveId" clId="{4B00D7CF-D972-4823-A429-A2B3720BF5F2}" dt="2023-02-25T16:39:43.237" v="2762" actId="1035"/>
          <ac:spMkLst>
            <pc:docMk/>
            <pc:sldMk cId="1109026667" sldId="1447"/>
            <ac:spMk id="8" creationId="{64F2F484-9D42-2DAC-E28E-89E8FF35D470}"/>
          </ac:spMkLst>
        </pc:spChg>
        <pc:spChg chg="mod">
          <ac:chgData name="John Jennings" userId="f1b499095f47d9eb" providerId="LiveId" clId="{4B00D7CF-D972-4823-A429-A2B3720BF5F2}" dt="2023-02-07T00:39:43.526" v="1600" actId="14100"/>
          <ac:spMkLst>
            <pc:docMk/>
            <pc:sldMk cId="1109026667" sldId="1447"/>
            <ac:spMk id="9" creationId="{BB936102-BF38-CC63-9552-401436EEC6B4}"/>
          </ac:spMkLst>
        </pc:spChg>
        <pc:spChg chg="add del mod">
          <ac:chgData name="John Jennings" userId="f1b499095f47d9eb" providerId="LiveId" clId="{4B00D7CF-D972-4823-A429-A2B3720BF5F2}" dt="2023-02-25T16:39:25.769" v="2754"/>
          <ac:spMkLst>
            <pc:docMk/>
            <pc:sldMk cId="1109026667" sldId="1447"/>
            <ac:spMk id="10" creationId="{D15636D9-0A72-049D-9105-235B47D5450B}"/>
          </ac:spMkLst>
        </pc:spChg>
        <pc:spChg chg="add del mod">
          <ac:chgData name="John Jennings" userId="f1b499095f47d9eb" providerId="LiveId" clId="{4B00D7CF-D972-4823-A429-A2B3720BF5F2}" dt="2023-02-25T16:39:25.769" v="2754"/>
          <ac:spMkLst>
            <pc:docMk/>
            <pc:sldMk cId="1109026667" sldId="1447"/>
            <ac:spMk id="11" creationId="{F7EC3A33-9ACB-5AA3-35E6-939A6BB872ED}"/>
          </ac:spMkLst>
        </pc:spChg>
        <pc:spChg chg="add del mod">
          <ac:chgData name="John Jennings" userId="f1b499095f47d9eb" providerId="LiveId" clId="{4B00D7CF-D972-4823-A429-A2B3720BF5F2}" dt="2023-02-25T16:39:25.769" v="2754"/>
          <ac:spMkLst>
            <pc:docMk/>
            <pc:sldMk cId="1109026667" sldId="1447"/>
            <ac:spMk id="12" creationId="{FA0649C7-654C-6A36-DF22-B243DABB9744}"/>
          </ac:spMkLst>
        </pc:spChg>
        <pc:spChg chg="add del mod">
          <ac:chgData name="John Jennings" userId="f1b499095f47d9eb" providerId="LiveId" clId="{4B00D7CF-D972-4823-A429-A2B3720BF5F2}" dt="2023-02-25T16:39:25.769" v="2754"/>
          <ac:spMkLst>
            <pc:docMk/>
            <pc:sldMk cId="1109026667" sldId="1447"/>
            <ac:spMk id="13" creationId="{26372271-8215-6EF1-AC7A-3BC75A7EBFE9}"/>
          </ac:spMkLst>
        </pc:spChg>
        <pc:spChg chg="add del mod">
          <ac:chgData name="John Jennings" userId="f1b499095f47d9eb" providerId="LiveId" clId="{4B00D7CF-D972-4823-A429-A2B3720BF5F2}" dt="2023-02-25T16:39:25.769" v="2754"/>
          <ac:spMkLst>
            <pc:docMk/>
            <pc:sldMk cId="1109026667" sldId="1447"/>
            <ac:spMk id="14" creationId="{034C2DD8-A794-E130-3D90-3670FD30EBB0}"/>
          </ac:spMkLst>
        </pc:spChg>
        <pc:spChg chg="add mod">
          <ac:chgData name="John Jennings" userId="f1b499095f47d9eb" providerId="LiveId" clId="{4B00D7CF-D972-4823-A429-A2B3720BF5F2}" dt="2023-02-25T16:39:27.288" v="2756"/>
          <ac:spMkLst>
            <pc:docMk/>
            <pc:sldMk cId="1109026667" sldId="1447"/>
            <ac:spMk id="15" creationId="{B83CA69C-0030-3C48-71D2-04BCC0E2ADD9}"/>
          </ac:spMkLst>
        </pc:spChg>
        <pc:spChg chg="add mod">
          <ac:chgData name="John Jennings" userId="f1b499095f47d9eb" providerId="LiveId" clId="{4B00D7CF-D972-4823-A429-A2B3720BF5F2}" dt="2023-02-25T16:39:27.288" v="2756"/>
          <ac:spMkLst>
            <pc:docMk/>
            <pc:sldMk cId="1109026667" sldId="1447"/>
            <ac:spMk id="16" creationId="{2F154417-0677-335F-12DD-487AFD95CB17}"/>
          </ac:spMkLst>
        </pc:spChg>
        <pc:spChg chg="add mod">
          <ac:chgData name="John Jennings" userId="f1b499095f47d9eb" providerId="LiveId" clId="{4B00D7CF-D972-4823-A429-A2B3720BF5F2}" dt="2023-02-25T16:39:27.288" v="2756"/>
          <ac:spMkLst>
            <pc:docMk/>
            <pc:sldMk cId="1109026667" sldId="1447"/>
            <ac:spMk id="17" creationId="{A11A13FF-B9E2-C8C0-0CCD-C61C037E6C63}"/>
          </ac:spMkLst>
        </pc:spChg>
        <pc:spChg chg="add mod">
          <ac:chgData name="John Jennings" userId="f1b499095f47d9eb" providerId="LiveId" clId="{4B00D7CF-D972-4823-A429-A2B3720BF5F2}" dt="2023-03-01T15:08:11.979" v="10085"/>
          <ac:spMkLst>
            <pc:docMk/>
            <pc:sldMk cId="1109026667" sldId="1447"/>
            <ac:spMk id="18" creationId="{69B4BB39-A2C9-594C-4CFD-37EB29760983}"/>
          </ac:spMkLst>
        </pc:spChg>
        <pc:spChg chg="add mod">
          <ac:chgData name="John Jennings" userId="f1b499095f47d9eb" providerId="LiveId" clId="{4B00D7CF-D972-4823-A429-A2B3720BF5F2}" dt="2023-03-01T15:08:52.411" v="10086"/>
          <ac:spMkLst>
            <pc:docMk/>
            <pc:sldMk cId="1109026667" sldId="1447"/>
            <ac:spMk id="19" creationId="{0C80B73C-F474-1813-654D-368C0D6F3A04}"/>
          </ac:spMkLst>
        </pc:spChg>
        <pc:picChg chg="mod">
          <ac:chgData name="John Jennings" userId="f1b499095f47d9eb" providerId="LiveId" clId="{4B00D7CF-D972-4823-A429-A2B3720BF5F2}" dt="2023-02-07T00:39:27.036" v="1596" actId="1076"/>
          <ac:picMkLst>
            <pc:docMk/>
            <pc:sldMk cId="1109026667" sldId="1447"/>
            <ac:picMk id="2" creationId="{6158CC42-8E3F-A26C-52D3-BDBCDE0BB876}"/>
          </ac:picMkLst>
        </pc:picChg>
      </pc:sldChg>
      <pc:sldChg chg="addSp delSp modSp add del mod modAnim modNotesTx">
        <pc:chgData name="John Jennings" userId="f1b499095f47d9eb" providerId="LiveId" clId="{4B00D7CF-D972-4823-A429-A2B3720BF5F2}" dt="2023-04-05T22:51:24.940" v="19053" actId="47"/>
        <pc:sldMkLst>
          <pc:docMk/>
          <pc:sldMk cId="2590794709" sldId="1448"/>
        </pc:sldMkLst>
        <pc:spChg chg="del mod">
          <ac:chgData name="John Jennings" userId="f1b499095f47d9eb" providerId="LiveId" clId="{4B00D7CF-D972-4823-A429-A2B3720BF5F2}" dt="2023-02-25T16:39:52.090" v="2764" actId="478"/>
          <ac:spMkLst>
            <pc:docMk/>
            <pc:sldMk cId="2590794709" sldId="1448"/>
            <ac:spMk id="3" creationId="{7874B3C6-863C-6182-6CAD-D16DDDCABD60}"/>
          </ac:spMkLst>
        </pc:spChg>
        <pc:spChg chg="del">
          <ac:chgData name="John Jennings" userId="f1b499095f47d9eb" providerId="LiveId" clId="{4B00D7CF-D972-4823-A429-A2B3720BF5F2}" dt="2023-02-25T16:39:52.090" v="2764" actId="478"/>
          <ac:spMkLst>
            <pc:docMk/>
            <pc:sldMk cId="2590794709" sldId="1448"/>
            <ac:spMk id="4" creationId="{27622072-0FFB-C90C-5B79-C75BF056A56D}"/>
          </ac:spMkLst>
        </pc:spChg>
        <pc:spChg chg="del mod">
          <ac:chgData name="John Jennings" userId="f1b499095f47d9eb" providerId="LiveId" clId="{4B00D7CF-D972-4823-A429-A2B3720BF5F2}" dt="2023-02-25T16:39:52.090" v="2764" actId="478"/>
          <ac:spMkLst>
            <pc:docMk/>
            <pc:sldMk cId="2590794709" sldId="1448"/>
            <ac:spMk id="5" creationId="{249531A2-77AD-155C-02B2-EF068EAE825E}"/>
          </ac:spMkLst>
        </pc:spChg>
        <pc:spChg chg="del">
          <ac:chgData name="John Jennings" userId="f1b499095f47d9eb" providerId="LiveId" clId="{4B00D7CF-D972-4823-A429-A2B3720BF5F2}" dt="2023-02-25T16:39:52.090" v="2764" actId="478"/>
          <ac:spMkLst>
            <pc:docMk/>
            <pc:sldMk cId="2590794709" sldId="1448"/>
            <ac:spMk id="6" creationId="{43EA634C-CCD0-A9EC-553D-10A3969534C7}"/>
          </ac:spMkLst>
        </pc:spChg>
        <pc:spChg chg="del">
          <ac:chgData name="John Jennings" userId="f1b499095f47d9eb" providerId="LiveId" clId="{4B00D7CF-D972-4823-A429-A2B3720BF5F2}" dt="2023-02-25T16:39:52.090" v="2764" actId="478"/>
          <ac:spMkLst>
            <pc:docMk/>
            <pc:sldMk cId="2590794709" sldId="1448"/>
            <ac:spMk id="7" creationId="{4E7495B7-45CD-643C-79B2-534D967C171D}"/>
          </ac:spMkLst>
        </pc:spChg>
        <pc:spChg chg="mod ord">
          <ac:chgData name="John Jennings" userId="f1b499095f47d9eb" providerId="LiveId" clId="{4B00D7CF-D972-4823-A429-A2B3720BF5F2}" dt="2023-03-30T21:54:08.827" v="15959" actId="20577"/>
          <ac:spMkLst>
            <pc:docMk/>
            <pc:sldMk cId="2590794709" sldId="1448"/>
            <ac:spMk id="8" creationId="{64F2F484-9D42-2DAC-E28E-89E8FF35D470}"/>
          </ac:spMkLst>
        </pc:spChg>
        <pc:spChg chg="mod">
          <ac:chgData name="John Jennings" userId="f1b499095f47d9eb" providerId="LiveId" clId="{4B00D7CF-D972-4823-A429-A2B3720BF5F2}" dt="2023-02-07T00:41:16.414" v="1658" actId="14100"/>
          <ac:spMkLst>
            <pc:docMk/>
            <pc:sldMk cId="2590794709" sldId="1448"/>
            <ac:spMk id="9" creationId="{BB936102-BF38-CC63-9552-401436EEC6B4}"/>
          </ac:spMkLst>
        </pc:spChg>
        <pc:spChg chg="add mod">
          <ac:chgData name="John Jennings" userId="f1b499095f47d9eb" providerId="LiveId" clId="{4B00D7CF-D972-4823-A429-A2B3720BF5F2}" dt="2023-02-25T16:39:53.325" v="2765"/>
          <ac:spMkLst>
            <pc:docMk/>
            <pc:sldMk cId="2590794709" sldId="1448"/>
            <ac:spMk id="10" creationId="{39D75795-63D7-E314-EAA6-9984DDB1254C}"/>
          </ac:spMkLst>
        </pc:spChg>
        <pc:spChg chg="add mod">
          <ac:chgData name="John Jennings" userId="f1b499095f47d9eb" providerId="LiveId" clId="{4B00D7CF-D972-4823-A429-A2B3720BF5F2}" dt="2023-02-25T16:39:53.325" v="2765"/>
          <ac:spMkLst>
            <pc:docMk/>
            <pc:sldMk cId="2590794709" sldId="1448"/>
            <ac:spMk id="11" creationId="{37952A31-B6F4-69D9-33BF-6C00F3436F07}"/>
          </ac:spMkLst>
        </pc:spChg>
        <pc:spChg chg="add mod">
          <ac:chgData name="John Jennings" userId="f1b499095f47d9eb" providerId="LiveId" clId="{4B00D7CF-D972-4823-A429-A2B3720BF5F2}" dt="2023-02-25T16:39:53.325" v="2765"/>
          <ac:spMkLst>
            <pc:docMk/>
            <pc:sldMk cId="2590794709" sldId="1448"/>
            <ac:spMk id="12" creationId="{5E68886C-1C7D-877A-F51A-A50BF8B3A64E}"/>
          </ac:spMkLst>
        </pc:spChg>
        <pc:spChg chg="add mod">
          <ac:chgData name="John Jennings" userId="f1b499095f47d9eb" providerId="LiveId" clId="{4B00D7CF-D972-4823-A429-A2B3720BF5F2}" dt="2023-03-01T15:08:11.979" v="10085"/>
          <ac:spMkLst>
            <pc:docMk/>
            <pc:sldMk cId="2590794709" sldId="1448"/>
            <ac:spMk id="13" creationId="{1908B245-7E79-0EE4-8446-4609B9043F14}"/>
          </ac:spMkLst>
        </pc:spChg>
        <pc:spChg chg="add mod">
          <ac:chgData name="John Jennings" userId="f1b499095f47d9eb" providerId="LiveId" clId="{4B00D7CF-D972-4823-A429-A2B3720BF5F2}" dt="2023-03-01T15:08:52.411" v="10086"/>
          <ac:spMkLst>
            <pc:docMk/>
            <pc:sldMk cId="2590794709" sldId="1448"/>
            <ac:spMk id="14" creationId="{B12D6FFB-D95C-C9DF-C754-8A3FDB0F5F0B}"/>
          </ac:spMkLst>
        </pc:spChg>
      </pc:sldChg>
      <pc:sldChg chg="addSp delSp modSp add del mod modAnim modNotesTx">
        <pc:chgData name="John Jennings" userId="f1b499095f47d9eb" providerId="LiveId" clId="{4B00D7CF-D972-4823-A429-A2B3720BF5F2}" dt="2023-04-05T22:54:05.218" v="19077" actId="47"/>
        <pc:sldMkLst>
          <pc:docMk/>
          <pc:sldMk cId="1513845047" sldId="1449"/>
        </pc:sldMkLst>
        <pc:spChg chg="del mod">
          <ac:chgData name="John Jennings" userId="f1b499095f47d9eb" providerId="LiveId" clId="{4B00D7CF-D972-4823-A429-A2B3720BF5F2}" dt="2023-02-25T16:40:16.439" v="2769" actId="478"/>
          <ac:spMkLst>
            <pc:docMk/>
            <pc:sldMk cId="1513845047" sldId="1449"/>
            <ac:spMk id="3" creationId="{7874B3C6-863C-6182-6CAD-D16DDDCABD60}"/>
          </ac:spMkLst>
        </pc:spChg>
        <pc:spChg chg="del">
          <ac:chgData name="John Jennings" userId="f1b499095f47d9eb" providerId="LiveId" clId="{4B00D7CF-D972-4823-A429-A2B3720BF5F2}" dt="2023-02-25T16:40:16.439" v="2769" actId="478"/>
          <ac:spMkLst>
            <pc:docMk/>
            <pc:sldMk cId="1513845047" sldId="1449"/>
            <ac:spMk id="4" creationId="{27622072-0FFB-C90C-5B79-C75BF056A56D}"/>
          </ac:spMkLst>
        </pc:spChg>
        <pc:spChg chg="del mod">
          <ac:chgData name="John Jennings" userId="f1b499095f47d9eb" providerId="LiveId" clId="{4B00D7CF-D972-4823-A429-A2B3720BF5F2}" dt="2023-02-25T16:40:16.439" v="2769" actId="478"/>
          <ac:spMkLst>
            <pc:docMk/>
            <pc:sldMk cId="1513845047" sldId="1449"/>
            <ac:spMk id="5" creationId="{249531A2-77AD-155C-02B2-EF068EAE825E}"/>
          </ac:spMkLst>
        </pc:spChg>
        <pc:spChg chg="del">
          <ac:chgData name="John Jennings" userId="f1b499095f47d9eb" providerId="LiveId" clId="{4B00D7CF-D972-4823-A429-A2B3720BF5F2}" dt="2023-02-25T16:40:16.439" v="2769" actId="478"/>
          <ac:spMkLst>
            <pc:docMk/>
            <pc:sldMk cId="1513845047" sldId="1449"/>
            <ac:spMk id="6" creationId="{43EA634C-CCD0-A9EC-553D-10A3969534C7}"/>
          </ac:spMkLst>
        </pc:spChg>
        <pc:spChg chg="del">
          <ac:chgData name="John Jennings" userId="f1b499095f47d9eb" providerId="LiveId" clId="{4B00D7CF-D972-4823-A429-A2B3720BF5F2}" dt="2023-02-25T16:40:16.439" v="2769" actId="478"/>
          <ac:spMkLst>
            <pc:docMk/>
            <pc:sldMk cId="1513845047" sldId="1449"/>
            <ac:spMk id="7" creationId="{4E7495B7-45CD-643C-79B2-534D967C171D}"/>
          </ac:spMkLst>
        </pc:spChg>
        <pc:spChg chg="mod ord">
          <ac:chgData name="John Jennings" userId="f1b499095f47d9eb" providerId="LiveId" clId="{4B00D7CF-D972-4823-A429-A2B3720BF5F2}" dt="2023-02-25T16:40:30.002" v="2772" actId="166"/>
          <ac:spMkLst>
            <pc:docMk/>
            <pc:sldMk cId="1513845047" sldId="1449"/>
            <ac:spMk id="8" creationId="{64F2F484-9D42-2DAC-E28E-89E8FF35D470}"/>
          </ac:spMkLst>
        </pc:spChg>
        <pc:spChg chg="mod">
          <ac:chgData name="John Jennings" userId="f1b499095f47d9eb" providerId="LiveId" clId="{4B00D7CF-D972-4823-A429-A2B3720BF5F2}" dt="2023-02-07T00:42:38.658" v="1784" actId="14100"/>
          <ac:spMkLst>
            <pc:docMk/>
            <pc:sldMk cId="1513845047" sldId="1449"/>
            <ac:spMk id="9" creationId="{BB936102-BF38-CC63-9552-401436EEC6B4}"/>
          </ac:spMkLst>
        </pc:spChg>
        <pc:spChg chg="add mod">
          <ac:chgData name="John Jennings" userId="f1b499095f47d9eb" providerId="LiveId" clId="{4B00D7CF-D972-4823-A429-A2B3720BF5F2}" dt="2023-02-25T16:40:16.871" v="2770"/>
          <ac:spMkLst>
            <pc:docMk/>
            <pc:sldMk cId="1513845047" sldId="1449"/>
            <ac:spMk id="10" creationId="{21B572DB-863D-DE50-5CB1-C2FF9D0B0061}"/>
          </ac:spMkLst>
        </pc:spChg>
        <pc:spChg chg="add mod">
          <ac:chgData name="John Jennings" userId="f1b499095f47d9eb" providerId="LiveId" clId="{4B00D7CF-D972-4823-A429-A2B3720BF5F2}" dt="2023-02-25T16:40:16.871" v="2770"/>
          <ac:spMkLst>
            <pc:docMk/>
            <pc:sldMk cId="1513845047" sldId="1449"/>
            <ac:spMk id="11" creationId="{287B2FDB-BBDB-77D6-FA5C-9BF9F88911B3}"/>
          </ac:spMkLst>
        </pc:spChg>
        <pc:spChg chg="add mod">
          <ac:chgData name="John Jennings" userId="f1b499095f47d9eb" providerId="LiveId" clId="{4B00D7CF-D972-4823-A429-A2B3720BF5F2}" dt="2023-02-25T16:40:16.871" v="2770"/>
          <ac:spMkLst>
            <pc:docMk/>
            <pc:sldMk cId="1513845047" sldId="1449"/>
            <ac:spMk id="12" creationId="{9CD24569-FB37-136D-F05F-51F751E72AE0}"/>
          </ac:spMkLst>
        </pc:spChg>
        <pc:spChg chg="add mod">
          <ac:chgData name="John Jennings" userId="f1b499095f47d9eb" providerId="LiveId" clId="{4B00D7CF-D972-4823-A429-A2B3720BF5F2}" dt="2023-03-01T15:08:11.979" v="10085"/>
          <ac:spMkLst>
            <pc:docMk/>
            <pc:sldMk cId="1513845047" sldId="1449"/>
            <ac:spMk id="13" creationId="{05F96E02-F447-F964-857E-F9BC42D49819}"/>
          </ac:spMkLst>
        </pc:spChg>
        <pc:spChg chg="add mod">
          <ac:chgData name="John Jennings" userId="f1b499095f47d9eb" providerId="LiveId" clId="{4B00D7CF-D972-4823-A429-A2B3720BF5F2}" dt="2023-03-01T15:08:52.411" v="10086"/>
          <ac:spMkLst>
            <pc:docMk/>
            <pc:sldMk cId="1513845047" sldId="1449"/>
            <ac:spMk id="14" creationId="{587B851B-0654-BC53-2901-495A5DA89E45}"/>
          </ac:spMkLst>
        </pc:spChg>
      </pc:sldChg>
      <pc:sldChg chg="addSp delSp modSp add mod ord setBg modNotesTx">
        <pc:chgData name="John Jennings" userId="f1b499095f47d9eb" providerId="LiveId" clId="{4B00D7CF-D972-4823-A429-A2B3720BF5F2}" dt="2023-03-30T00:20:48.168" v="15212" actId="20577"/>
        <pc:sldMkLst>
          <pc:docMk/>
          <pc:sldMk cId="3282497777" sldId="1450"/>
        </pc:sldMkLst>
        <pc:spChg chg="add mod">
          <ac:chgData name="John Jennings" userId="f1b499095f47d9eb" providerId="LiveId" clId="{4B00D7CF-D972-4823-A429-A2B3720BF5F2}" dt="2023-03-27T15:20:27.752" v="13441" actId="20577"/>
          <ac:spMkLst>
            <pc:docMk/>
            <pc:sldMk cId="3282497777" sldId="1450"/>
            <ac:spMk id="2" creationId="{3B603ABF-F135-55A4-D9CA-76E5DAF220E7}"/>
          </ac:spMkLst>
        </pc:spChg>
        <pc:spChg chg="del mod">
          <ac:chgData name="John Jennings" userId="f1b499095f47d9eb" providerId="LiveId" clId="{4B00D7CF-D972-4823-A429-A2B3720BF5F2}" dt="2023-02-25T16:28:55.956" v="2269" actId="478"/>
          <ac:spMkLst>
            <pc:docMk/>
            <pc:sldMk cId="3282497777" sldId="1450"/>
            <ac:spMk id="8" creationId="{00000000-0000-0000-0000-000000000000}"/>
          </ac:spMkLst>
        </pc:spChg>
      </pc:sldChg>
      <pc:sldChg chg="modSp add mod ord setBg modAnim modNotesTx">
        <pc:chgData name="John Jennings" userId="f1b499095f47d9eb" providerId="LiveId" clId="{4B00D7CF-D972-4823-A429-A2B3720BF5F2}" dt="2023-03-30T00:23:16.558" v="15721" actId="20577"/>
        <pc:sldMkLst>
          <pc:docMk/>
          <pc:sldMk cId="3185127059" sldId="1451"/>
        </pc:sldMkLst>
        <pc:spChg chg="mod">
          <ac:chgData name="John Jennings" userId="f1b499095f47d9eb" providerId="LiveId" clId="{4B00D7CF-D972-4823-A429-A2B3720BF5F2}" dt="2023-03-30T00:23:16.558" v="15721" actId="20577"/>
          <ac:spMkLst>
            <pc:docMk/>
            <pc:sldMk cId="3185127059" sldId="1451"/>
            <ac:spMk id="2" creationId="{3B603ABF-F135-55A4-D9CA-76E5DAF220E7}"/>
          </ac:spMkLst>
        </pc:spChg>
      </pc:sldChg>
      <pc:sldChg chg="modSp add mod ord setBg modAnim modNotesTx">
        <pc:chgData name="John Jennings" userId="f1b499095f47d9eb" providerId="LiveId" clId="{4B00D7CF-D972-4823-A429-A2B3720BF5F2}" dt="2023-04-05T00:07:24.480" v="17673" actId="20577"/>
        <pc:sldMkLst>
          <pc:docMk/>
          <pc:sldMk cId="1579980195" sldId="1452"/>
        </pc:sldMkLst>
        <pc:spChg chg="mod">
          <ac:chgData name="John Jennings" userId="f1b499095f47d9eb" providerId="LiveId" clId="{4B00D7CF-D972-4823-A429-A2B3720BF5F2}" dt="2023-03-23T01:30:03.706" v="12289" actId="20577"/>
          <ac:spMkLst>
            <pc:docMk/>
            <pc:sldMk cId="1579980195" sldId="1452"/>
            <ac:spMk id="2" creationId="{3B603ABF-F135-55A4-D9CA-76E5DAF220E7}"/>
          </ac:spMkLst>
        </pc:spChg>
      </pc:sldChg>
      <pc:sldChg chg="modSp add modAnim modNotesTx">
        <pc:chgData name="John Jennings" userId="f1b499095f47d9eb" providerId="LiveId" clId="{4B00D7CF-D972-4823-A429-A2B3720BF5F2}" dt="2023-04-05T00:05:59.147" v="17475" actId="20577"/>
        <pc:sldMkLst>
          <pc:docMk/>
          <pc:sldMk cId="1294263411" sldId="1453"/>
        </pc:sldMkLst>
        <pc:spChg chg="mod">
          <ac:chgData name="John Jennings" userId="f1b499095f47d9eb" providerId="LiveId" clId="{4B00D7CF-D972-4823-A429-A2B3720BF5F2}" dt="2023-03-23T02:15:21.653" v="12469" actId="20577"/>
          <ac:spMkLst>
            <pc:docMk/>
            <pc:sldMk cId="1294263411" sldId="1453"/>
            <ac:spMk id="2" creationId="{3B603ABF-F135-55A4-D9CA-76E5DAF220E7}"/>
          </ac:spMkLst>
        </pc:spChg>
      </pc:sldChg>
      <pc:sldChg chg="modSp add mod setBg modAnim modNotesTx">
        <pc:chgData name="John Jennings" userId="f1b499095f47d9eb" providerId="LiveId" clId="{4B00D7CF-D972-4823-A429-A2B3720BF5F2}" dt="2023-04-05T00:08:22.222" v="17830" actId="20577"/>
        <pc:sldMkLst>
          <pc:docMk/>
          <pc:sldMk cId="1769401490" sldId="1454"/>
        </pc:sldMkLst>
        <pc:spChg chg="mod">
          <ac:chgData name="John Jennings" userId="f1b499095f47d9eb" providerId="LiveId" clId="{4B00D7CF-D972-4823-A429-A2B3720BF5F2}" dt="2023-03-30T21:54:17.349" v="15960" actId="20577"/>
          <ac:spMkLst>
            <pc:docMk/>
            <pc:sldMk cId="1769401490" sldId="1454"/>
            <ac:spMk id="2" creationId="{3B603ABF-F135-55A4-D9CA-76E5DAF220E7}"/>
          </ac:spMkLst>
        </pc:spChg>
      </pc:sldChg>
      <pc:sldChg chg="modSp add mod setBg modAnim modNotesTx">
        <pc:chgData name="John Jennings" userId="f1b499095f47d9eb" providerId="LiveId" clId="{4B00D7CF-D972-4823-A429-A2B3720BF5F2}" dt="2023-04-05T00:09:10.291" v="17984" actId="20577"/>
        <pc:sldMkLst>
          <pc:docMk/>
          <pc:sldMk cId="4198039934" sldId="1455"/>
        </pc:sldMkLst>
        <pc:spChg chg="mod">
          <ac:chgData name="John Jennings" userId="f1b499095f47d9eb" providerId="LiveId" clId="{4B00D7CF-D972-4823-A429-A2B3720BF5F2}" dt="2023-03-30T00:24:53.343" v="15730" actId="20577"/>
          <ac:spMkLst>
            <pc:docMk/>
            <pc:sldMk cId="4198039934" sldId="1455"/>
            <ac:spMk id="2" creationId="{3B603ABF-F135-55A4-D9CA-76E5DAF220E7}"/>
          </ac:spMkLst>
        </pc:spChg>
      </pc:sldChg>
      <pc:sldChg chg="addSp delSp modSp new mod ord setBg modNotesTx">
        <pc:chgData name="John Jennings" userId="f1b499095f47d9eb" providerId="LiveId" clId="{4B00D7CF-D972-4823-A429-A2B3720BF5F2}" dt="2023-04-05T00:04:52.712" v="17421" actId="5793"/>
        <pc:sldMkLst>
          <pc:docMk/>
          <pc:sldMk cId="30336038" sldId="1456"/>
        </pc:sldMkLst>
        <pc:spChg chg="add mod">
          <ac:chgData name="John Jennings" userId="f1b499095f47d9eb" providerId="LiveId" clId="{4B00D7CF-D972-4823-A429-A2B3720BF5F2}" dt="2023-02-25T23:00:04.558" v="5999" actId="1076"/>
          <ac:spMkLst>
            <pc:docMk/>
            <pc:sldMk cId="30336038" sldId="1456"/>
            <ac:spMk id="2" creationId="{D22287C5-3B69-8C61-4957-40714D7ED837}"/>
          </ac:spMkLst>
        </pc:spChg>
        <pc:spChg chg="add del mod">
          <ac:chgData name="John Jennings" userId="f1b499095f47d9eb" providerId="LiveId" clId="{4B00D7CF-D972-4823-A429-A2B3720BF5F2}" dt="2023-02-25T23:00:49.872" v="6001"/>
          <ac:spMkLst>
            <pc:docMk/>
            <pc:sldMk cId="30336038" sldId="1456"/>
            <ac:spMk id="3" creationId="{BCDC7300-53D4-9F98-6F80-A9AE8F8C502F}"/>
          </ac:spMkLst>
        </pc:spChg>
      </pc:sldChg>
      <pc:sldChg chg="addSp delSp modSp add mod modNotesTx">
        <pc:chgData name="John Jennings" userId="f1b499095f47d9eb" providerId="LiveId" clId="{4B00D7CF-D972-4823-A429-A2B3720BF5F2}" dt="2023-04-05T00:11:25.630" v="18141" actId="20577"/>
        <pc:sldMkLst>
          <pc:docMk/>
          <pc:sldMk cId="3387295283" sldId="1457"/>
        </pc:sldMkLst>
        <pc:spChg chg="del">
          <ac:chgData name="John Jennings" userId="f1b499095f47d9eb" providerId="LiveId" clId="{4B00D7CF-D972-4823-A429-A2B3720BF5F2}" dt="2023-02-25T23:00:57.915" v="6003" actId="478"/>
          <ac:spMkLst>
            <pc:docMk/>
            <pc:sldMk cId="3387295283" sldId="1457"/>
            <ac:spMk id="2" creationId="{D22287C5-3B69-8C61-4957-40714D7ED837}"/>
          </ac:spMkLst>
        </pc:spChg>
        <pc:spChg chg="add mod">
          <ac:chgData name="John Jennings" userId="f1b499095f47d9eb" providerId="LiveId" clId="{4B00D7CF-D972-4823-A429-A2B3720BF5F2}" dt="2023-03-27T01:19:01.566" v="13016" actId="114"/>
          <ac:spMkLst>
            <pc:docMk/>
            <pc:sldMk cId="3387295283" sldId="1457"/>
            <ac:spMk id="3" creationId="{DE176699-7EFC-8C6F-8B0A-6101BFA36618}"/>
          </ac:spMkLst>
        </pc:spChg>
      </pc:sldChg>
      <pc:sldChg chg="addSp delSp modSp add mod ord setBg">
        <pc:chgData name="John Jennings" userId="f1b499095f47d9eb" providerId="LiveId" clId="{4B00D7CF-D972-4823-A429-A2B3720BF5F2}" dt="2023-02-25T23:15:12.474" v="6404"/>
        <pc:sldMkLst>
          <pc:docMk/>
          <pc:sldMk cId="3942950114" sldId="1458"/>
        </pc:sldMkLst>
        <pc:spChg chg="mod">
          <ac:chgData name="John Jennings" userId="f1b499095f47d9eb" providerId="LiveId" clId="{4B00D7CF-D972-4823-A429-A2B3720BF5F2}" dt="2023-02-25T23:06:03.773" v="6383" actId="20577"/>
          <ac:spMkLst>
            <pc:docMk/>
            <pc:sldMk cId="3942950114" sldId="1458"/>
            <ac:spMk id="4" creationId="{00000000-0000-0000-0000-000000000000}"/>
          </ac:spMkLst>
        </pc:spChg>
        <pc:spChg chg="add del mod">
          <ac:chgData name="John Jennings" userId="f1b499095f47d9eb" providerId="LiveId" clId="{4B00D7CF-D972-4823-A429-A2B3720BF5F2}" dt="2023-02-25T23:06:13.357" v="6387" actId="20577"/>
          <ac:spMkLst>
            <pc:docMk/>
            <pc:sldMk cId="3942950114" sldId="1458"/>
            <ac:spMk id="5" creationId="{00000000-0000-0000-0000-000000000000}"/>
          </ac:spMkLst>
        </pc:spChg>
      </pc:sldChg>
      <pc:sldChg chg="add del ord">
        <pc:chgData name="John Jennings" userId="f1b499095f47d9eb" providerId="LiveId" clId="{4B00D7CF-D972-4823-A429-A2B3720BF5F2}" dt="2023-04-05T21:04:51.664" v="18931" actId="47"/>
        <pc:sldMkLst>
          <pc:docMk/>
          <pc:sldMk cId="3765106327" sldId="1459"/>
        </pc:sldMkLst>
      </pc:sldChg>
      <pc:sldChg chg="addSp delSp modSp add del mod ord setBg modAnim">
        <pc:chgData name="John Jennings" userId="f1b499095f47d9eb" providerId="LiveId" clId="{4B00D7CF-D972-4823-A429-A2B3720BF5F2}" dt="2023-03-27T14:56:51.924" v="13023" actId="47"/>
        <pc:sldMkLst>
          <pc:docMk/>
          <pc:sldMk cId="3870693181" sldId="1460"/>
        </pc:sldMkLst>
        <pc:spChg chg="add mod">
          <ac:chgData name="John Jennings" userId="f1b499095f47d9eb" providerId="LiveId" clId="{4B00D7CF-D972-4823-A429-A2B3720BF5F2}" dt="2023-03-23T02:25:20.294" v="12489" actId="20577"/>
          <ac:spMkLst>
            <pc:docMk/>
            <pc:sldMk cId="3870693181" sldId="1460"/>
            <ac:spMk id="2" creationId="{D50DFDA7-7438-D387-B650-DEFBBC585D3C}"/>
          </ac:spMkLst>
        </pc:spChg>
        <pc:spChg chg="mod">
          <ac:chgData name="John Jennings" userId="f1b499095f47d9eb" providerId="LiveId" clId="{4B00D7CF-D972-4823-A429-A2B3720BF5F2}" dt="2023-02-25T23:18:09.419" v="6491" actId="122"/>
          <ac:spMkLst>
            <pc:docMk/>
            <pc:sldMk cId="3870693181" sldId="1460"/>
            <ac:spMk id="3" creationId="{DE176699-7EFC-8C6F-8B0A-6101BFA36618}"/>
          </ac:spMkLst>
        </pc:spChg>
        <pc:picChg chg="add del mod">
          <ac:chgData name="John Jennings" userId="f1b499095f47d9eb" providerId="LiveId" clId="{4B00D7CF-D972-4823-A429-A2B3720BF5F2}" dt="2023-03-15T15:17:51.547" v="11206" actId="478"/>
          <ac:picMkLst>
            <pc:docMk/>
            <pc:sldMk cId="3870693181" sldId="1460"/>
            <ac:picMk id="4" creationId="{3FA39199-22FA-5B90-F752-48CF082CFC16}"/>
          </ac:picMkLst>
        </pc:picChg>
      </pc:sldChg>
      <pc:sldChg chg="add setBg">
        <pc:chgData name="John Jennings" userId="f1b499095f47d9eb" providerId="LiveId" clId="{4B00D7CF-D972-4823-A429-A2B3720BF5F2}" dt="2023-02-26T01:15:27.184" v="7793"/>
        <pc:sldMkLst>
          <pc:docMk/>
          <pc:sldMk cId="1775805872" sldId="1461"/>
        </pc:sldMkLst>
      </pc:sldChg>
      <pc:sldChg chg="modSp add del ord modAnim">
        <pc:chgData name="John Jennings" userId="f1b499095f47d9eb" providerId="LiveId" clId="{4B00D7CF-D972-4823-A429-A2B3720BF5F2}" dt="2023-03-27T14:58:38.070" v="13037" actId="47"/>
        <pc:sldMkLst>
          <pc:docMk/>
          <pc:sldMk cId="2286066447" sldId="1462"/>
        </pc:sldMkLst>
        <pc:spChg chg="mod">
          <ac:chgData name="John Jennings" userId="f1b499095f47d9eb" providerId="LiveId" clId="{4B00D7CF-D972-4823-A429-A2B3720BF5F2}" dt="2023-03-24T00:45:41.961" v="12665" actId="20577"/>
          <ac:spMkLst>
            <pc:docMk/>
            <pc:sldMk cId="2286066447" sldId="1462"/>
            <ac:spMk id="2" creationId="{D50DFDA7-7438-D387-B650-DEFBBC585D3C}"/>
          </ac:spMkLst>
        </pc:spChg>
      </pc:sldChg>
      <pc:sldChg chg="modSp add del ord modAnim">
        <pc:chgData name="John Jennings" userId="f1b499095f47d9eb" providerId="LiveId" clId="{4B00D7CF-D972-4823-A429-A2B3720BF5F2}" dt="2023-03-27T14:57:21.099" v="13027" actId="47"/>
        <pc:sldMkLst>
          <pc:docMk/>
          <pc:sldMk cId="2671010383" sldId="1463"/>
        </pc:sldMkLst>
        <pc:spChg chg="mod">
          <ac:chgData name="John Jennings" userId="f1b499095f47d9eb" providerId="LiveId" clId="{4B00D7CF-D972-4823-A429-A2B3720BF5F2}" dt="2023-03-24T00:45:31.689" v="12661" actId="20577"/>
          <ac:spMkLst>
            <pc:docMk/>
            <pc:sldMk cId="2671010383" sldId="1463"/>
            <ac:spMk id="2" creationId="{D50DFDA7-7438-D387-B650-DEFBBC585D3C}"/>
          </ac:spMkLst>
        </pc:spChg>
      </pc:sldChg>
      <pc:sldChg chg="addSp delSp modSp add mod ord modNotesTx">
        <pc:chgData name="John Jennings" userId="f1b499095f47d9eb" providerId="LiveId" clId="{4B00D7CF-D972-4823-A429-A2B3720BF5F2}" dt="2023-04-04T23:50:13.502" v="16413" actId="20577"/>
        <pc:sldMkLst>
          <pc:docMk/>
          <pc:sldMk cId="732619284" sldId="1464"/>
        </pc:sldMkLst>
        <pc:spChg chg="mod">
          <ac:chgData name="John Jennings" userId="f1b499095f47d9eb" providerId="LiveId" clId="{4B00D7CF-D972-4823-A429-A2B3720BF5F2}" dt="2023-04-04T23:50:13.502" v="16413" actId="20577"/>
          <ac:spMkLst>
            <pc:docMk/>
            <pc:sldMk cId="732619284" sldId="1464"/>
            <ac:spMk id="2" creationId="{D50DFDA7-7438-D387-B650-DEFBBC585D3C}"/>
          </ac:spMkLst>
        </pc:spChg>
        <pc:spChg chg="del mod">
          <ac:chgData name="John Jennings" userId="f1b499095f47d9eb" providerId="LiveId" clId="{4B00D7CF-D972-4823-A429-A2B3720BF5F2}" dt="2023-03-27T15:05:59.421" v="13340" actId="478"/>
          <ac:spMkLst>
            <pc:docMk/>
            <pc:sldMk cId="732619284" sldId="1464"/>
            <ac:spMk id="3" creationId="{DE176699-7EFC-8C6F-8B0A-6101BFA36618}"/>
          </ac:spMkLst>
        </pc:spChg>
        <pc:spChg chg="add del mod">
          <ac:chgData name="John Jennings" userId="f1b499095f47d9eb" providerId="LiveId" clId="{4B00D7CF-D972-4823-A429-A2B3720BF5F2}" dt="2023-03-27T15:05:56.879" v="13338"/>
          <ac:spMkLst>
            <pc:docMk/>
            <pc:sldMk cId="732619284" sldId="1464"/>
            <ac:spMk id="4" creationId="{FEB3A603-F716-9893-7835-8715C80F69F9}"/>
          </ac:spMkLst>
        </pc:spChg>
        <pc:spChg chg="add mod">
          <ac:chgData name="John Jennings" userId="f1b499095f47d9eb" providerId="LiveId" clId="{4B00D7CF-D972-4823-A429-A2B3720BF5F2}" dt="2023-03-27T15:05:59.794" v="13341"/>
          <ac:spMkLst>
            <pc:docMk/>
            <pc:sldMk cId="732619284" sldId="1464"/>
            <ac:spMk id="5" creationId="{896D50FB-11D0-D683-0D8C-B0CF4CC3805F}"/>
          </ac:spMkLst>
        </pc:spChg>
        <pc:picChg chg="add del mod">
          <ac:chgData name="John Jennings" userId="f1b499095f47d9eb" providerId="LiveId" clId="{4B00D7CF-D972-4823-A429-A2B3720BF5F2}" dt="2023-03-24T00:51:53.292" v="12735" actId="478"/>
          <ac:picMkLst>
            <pc:docMk/>
            <pc:sldMk cId="732619284" sldId="1464"/>
            <ac:picMk id="5" creationId="{61462CBB-086D-45A1-2B5D-67BA2C709361}"/>
          </ac:picMkLst>
        </pc:picChg>
        <pc:picChg chg="add mod modCrop">
          <ac:chgData name="John Jennings" userId="f1b499095f47d9eb" providerId="LiveId" clId="{4B00D7CF-D972-4823-A429-A2B3720BF5F2}" dt="2023-03-24T00:53:25.407" v="12746" actId="14100"/>
          <ac:picMkLst>
            <pc:docMk/>
            <pc:sldMk cId="732619284" sldId="1464"/>
            <ac:picMk id="7" creationId="{048F9596-D913-75B8-3D38-6BC93FECC37E}"/>
          </ac:picMkLst>
        </pc:picChg>
      </pc:sldChg>
      <pc:sldChg chg="addSp delSp modSp add mod ord modAnim modNotesTx">
        <pc:chgData name="John Jennings" userId="f1b499095f47d9eb" providerId="LiveId" clId="{4B00D7CF-D972-4823-A429-A2B3720BF5F2}" dt="2023-04-04T23:56:34.780" v="16863" actId="20577"/>
        <pc:sldMkLst>
          <pc:docMk/>
          <pc:sldMk cId="226131255" sldId="1465"/>
        </pc:sldMkLst>
        <pc:spChg chg="mod">
          <ac:chgData name="John Jennings" userId="f1b499095f47d9eb" providerId="LiveId" clId="{4B00D7CF-D972-4823-A429-A2B3720BF5F2}" dt="2023-03-24T00:57:31.262" v="12774" actId="20577"/>
          <ac:spMkLst>
            <pc:docMk/>
            <pc:sldMk cId="226131255" sldId="1465"/>
            <ac:spMk id="2" creationId="{D50DFDA7-7438-D387-B650-DEFBBC585D3C}"/>
          </ac:spMkLst>
        </pc:spChg>
        <pc:spChg chg="del mod">
          <ac:chgData name="John Jennings" userId="f1b499095f47d9eb" providerId="LiveId" clId="{4B00D7CF-D972-4823-A429-A2B3720BF5F2}" dt="2023-03-27T15:06:14.619" v="13348" actId="478"/>
          <ac:spMkLst>
            <pc:docMk/>
            <pc:sldMk cId="226131255" sldId="1465"/>
            <ac:spMk id="3" creationId="{DE176699-7EFC-8C6F-8B0A-6101BFA36618}"/>
          </ac:spMkLst>
        </pc:spChg>
        <pc:spChg chg="add mod">
          <ac:chgData name="John Jennings" userId="f1b499095f47d9eb" providerId="LiveId" clId="{4B00D7CF-D972-4823-A429-A2B3720BF5F2}" dt="2023-03-27T15:06:15.054" v="13349"/>
          <ac:spMkLst>
            <pc:docMk/>
            <pc:sldMk cId="226131255" sldId="1465"/>
            <ac:spMk id="4" creationId="{610E50C4-DA79-7A9E-3CD9-5F302F7BEA70}"/>
          </ac:spMkLst>
        </pc:spChg>
        <pc:picChg chg="add del mod">
          <ac:chgData name="John Jennings" userId="f1b499095f47d9eb" providerId="LiveId" clId="{4B00D7CF-D972-4823-A429-A2B3720BF5F2}" dt="2023-03-24T00:58:50.228" v="12778" actId="478"/>
          <ac:picMkLst>
            <pc:docMk/>
            <pc:sldMk cId="226131255" sldId="1465"/>
            <ac:picMk id="5" creationId="{697860C7-21C8-9BF2-555D-961C76A33415}"/>
          </ac:picMkLst>
        </pc:picChg>
        <pc:picChg chg="add del mod">
          <ac:chgData name="John Jennings" userId="f1b499095f47d9eb" providerId="LiveId" clId="{4B00D7CF-D972-4823-A429-A2B3720BF5F2}" dt="2023-03-26T23:38:28.366" v="12849" actId="1076"/>
          <ac:picMkLst>
            <pc:docMk/>
            <pc:sldMk cId="226131255" sldId="1465"/>
            <ac:picMk id="1026" creationId="{EFDFA020-E0DA-67F5-10B0-9DD3ABCC4AA5}"/>
          </ac:picMkLst>
        </pc:picChg>
      </pc:sldChg>
      <pc:sldChg chg="modSp add del mod ord modAnim">
        <pc:chgData name="John Jennings" userId="f1b499095f47d9eb" providerId="LiveId" clId="{4B00D7CF-D972-4823-A429-A2B3720BF5F2}" dt="2023-03-27T14:58:14.617" v="13034" actId="47"/>
        <pc:sldMkLst>
          <pc:docMk/>
          <pc:sldMk cId="755164188" sldId="1466"/>
        </pc:sldMkLst>
        <pc:spChg chg="mod">
          <ac:chgData name="John Jennings" userId="f1b499095f47d9eb" providerId="LiveId" clId="{4B00D7CF-D972-4823-A429-A2B3720BF5F2}" dt="2023-03-16T12:10:58.636" v="11412" actId="114"/>
          <ac:spMkLst>
            <pc:docMk/>
            <pc:sldMk cId="755164188" sldId="1466"/>
            <ac:spMk id="2" creationId="{D50DFDA7-7438-D387-B650-DEFBBC585D3C}"/>
          </ac:spMkLst>
        </pc:spChg>
      </pc:sldChg>
      <pc:sldChg chg="addSp delSp modSp add del mod ord modAnim">
        <pc:chgData name="John Jennings" userId="f1b499095f47d9eb" providerId="LiveId" clId="{4B00D7CF-D972-4823-A429-A2B3720BF5F2}" dt="2023-03-27T15:06:25.315" v="13350" actId="47"/>
        <pc:sldMkLst>
          <pc:docMk/>
          <pc:sldMk cId="3060076461" sldId="1467"/>
        </pc:sldMkLst>
        <pc:spChg chg="mod">
          <ac:chgData name="John Jennings" userId="f1b499095f47d9eb" providerId="LiveId" clId="{4B00D7CF-D972-4823-A429-A2B3720BF5F2}" dt="2023-03-24T01:06:55.146" v="12812" actId="20577"/>
          <ac:spMkLst>
            <pc:docMk/>
            <pc:sldMk cId="3060076461" sldId="1467"/>
            <ac:spMk id="2" creationId="{D50DFDA7-7438-D387-B650-DEFBBC585D3C}"/>
          </ac:spMkLst>
        </pc:spChg>
        <pc:picChg chg="add del mod modCrop">
          <ac:chgData name="John Jennings" userId="f1b499095f47d9eb" providerId="LiveId" clId="{4B00D7CF-D972-4823-A429-A2B3720BF5F2}" dt="2023-03-24T01:06:51.839" v="12808" actId="931"/>
          <ac:picMkLst>
            <pc:docMk/>
            <pc:sldMk cId="3060076461" sldId="1467"/>
            <ac:picMk id="5" creationId="{789FDEAE-E4B2-298A-D3F8-3C6621FAA295}"/>
          </ac:picMkLst>
        </pc:picChg>
      </pc:sldChg>
      <pc:sldChg chg="modSp add del mod modAnim">
        <pc:chgData name="John Jennings" userId="f1b499095f47d9eb" providerId="LiveId" clId="{4B00D7CF-D972-4823-A429-A2B3720BF5F2}" dt="2023-03-27T15:03:22.027" v="13254" actId="47"/>
        <pc:sldMkLst>
          <pc:docMk/>
          <pc:sldMk cId="886630769" sldId="1468"/>
        </pc:sldMkLst>
        <pc:spChg chg="mod">
          <ac:chgData name="John Jennings" userId="f1b499095f47d9eb" providerId="LiveId" clId="{4B00D7CF-D972-4823-A429-A2B3720BF5F2}" dt="2023-03-16T12:12:35.621" v="11577" actId="114"/>
          <ac:spMkLst>
            <pc:docMk/>
            <pc:sldMk cId="886630769" sldId="1468"/>
            <ac:spMk id="2" creationId="{D50DFDA7-7438-D387-B650-DEFBBC585D3C}"/>
          </ac:spMkLst>
        </pc:spChg>
      </pc:sldChg>
      <pc:sldChg chg="modSp add del modAnim">
        <pc:chgData name="John Jennings" userId="f1b499095f47d9eb" providerId="LiveId" clId="{4B00D7CF-D972-4823-A429-A2B3720BF5F2}" dt="2023-03-27T15:06:42.792" v="13354" actId="47"/>
        <pc:sldMkLst>
          <pc:docMk/>
          <pc:sldMk cId="3194737012" sldId="1469"/>
        </pc:sldMkLst>
        <pc:spChg chg="mod">
          <ac:chgData name="John Jennings" userId="f1b499095f47d9eb" providerId="LiveId" clId="{4B00D7CF-D972-4823-A429-A2B3720BF5F2}" dt="2023-03-23T01:35:13.844" v="12439" actId="20577"/>
          <ac:spMkLst>
            <pc:docMk/>
            <pc:sldMk cId="3194737012" sldId="1469"/>
            <ac:spMk id="2" creationId="{D50DFDA7-7438-D387-B650-DEFBBC585D3C}"/>
          </ac:spMkLst>
        </pc:spChg>
      </pc:sldChg>
      <pc:sldChg chg="modSp add del modAnim">
        <pc:chgData name="John Jennings" userId="f1b499095f47d9eb" providerId="LiveId" clId="{4B00D7CF-D972-4823-A429-A2B3720BF5F2}" dt="2023-03-27T15:07:14.584" v="13356" actId="47"/>
        <pc:sldMkLst>
          <pc:docMk/>
          <pc:sldMk cId="2930440833" sldId="1470"/>
        </pc:sldMkLst>
        <pc:spChg chg="mod">
          <ac:chgData name="John Jennings" userId="f1b499095f47d9eb" providerId="LiveId" clId="{4B00D7CF-D972-4823-A429-A2B3720BF5F2}" dt="2023-03-16T12:15:55.611" v="12034" actId="20577"/>
          <ac:spMkLst>
            <pc:docMk/>
            <pc:sldMk cId="2930440833" sldId="1470"/>
            <ac:spMk id="2" creationId="{D50DFDA7-7438-D387-B650-DEFBBC585D3C}"/>
          </ac:spMkLst>
        </pc:spChg>
      </pc:sldChg>
      <pc:sldChg chg="addSp delSp modSp add mod modAnim">
        <pc:chgData name="John Jennings" userId="f1b499095f47d9eb" providerId="LiveId" clId="{4B00D7CF-D972-4823-A429-A2B3720BF5F2}" dt="2023-03-27T15:08:50.246" v="13406" actId="20577"/>
        <pc:sldMkLst>
          <pc:docMk/>
          <pc:sldMk cId="2625843081" sldId="1471"/>
        </pc:sldMkLst>
        <pc:spChg chg="mod">
          <ac:chgData name="John Jennings" userId="f1b499095f47d9eb" providerId="LiveId" clId="{4B00D7CF-D972-4823-A429-A2B3720BF5F2}" dt="2023-03-27T15:08:50.246" v="13406" actId="20577"/>
          <ac:spMkLst>
            <pc:docMk/>
            <pc:sldMk cId="2625843081" sldId="1471"/>
            <ac:spMk id="2" creationId="{D50DFDA7-7438-D387-B650-DEFBBC585D3C}"/>
          </ac:spMkLst>
        </pc:spChg>
        <pc:spChg chg="del mod">
          <ac:chgData name="John Jennings" userId="f1b499095f47d9eb" providerId="LiveId" clId="{4B00D7CF-D972-4823-A429-A2B3720BF5F2}" dt="2023-03-27T15:07:55.841" v="13392" actId="478"/>
          <ac:spMkLst>
            <pc:docMk/>
            <pc:sldMk cId="2625843081" sldId="1471"/>
            <ac:spMk id="3" creationId="{DE176699-7EFC-8C6F-8B0A-6101BFA36618}"/>
          </ac:spMkLst>
        </pc:spChg>
        <pc:spChg chg="add del">
          <ac:chgData name="John Jennings" userId="f1b499095f47d9eb" providerId="LiveId" clId="{4B00D7CF-D972-4823-A429-A2B3720BF5F2}" dt="2023-03-27T15:07:58.306" v="13394" actId="22"/>
          <ac:spMkLst>
            <pc:docMk/>
            <pc:sldMk cId="2625843081" sldId="1471"/>
            <ac:spMk id="5" creationId="{84915E92-C30C-BD4D-F5D0-CCF06AF48725}"/>
          </ac:spMkLst>
        </pc:spChg>
        <pc:spChg chg="add mod">
          <ac:chgData name="John Jennings" userId="f1b499095f47d9eb" providerId="LiveId" clId="{4B00D7CF-D972-4823-A429-A2B3720BF5F2}" dt="2023-03-27T15:08:05.583" v="13396"/>
          <ac:spMkLst>
            <pc:docMk/>
            <pc:sldMk cId="2625843081" sldId="1471"/>
            <ac:spMk id="6" creationId="{211C123F-C0E0-8C70-74FF-D50E0A3D8DFF}"/>
          </ac:spMkLst>
        </pc:spChg>
      </pc:sldChg>
      <pc:sldChg chg="addSp delSp modSp add mod delAnim modNotesTx">
        <pc:chgData name="John Jennings" userId="f1b499095f47d9eb" providerId="LiveId" clId="{4B00D7CF-D972-4823-A429-A2B3720BF5F2}" dt="2023-04-05T22:56:11.798" v="19205" actId="20577"/>
        <pc:sldMkLst>
          <pc:docMk/>
          <pc:sldMk cId="4212102686" sldId="1472"/>
        </pc:sldMkLst>
        <pc:spChg chg="del mod">
          <ac:chgData name="John Jennings" userId="f1b499095f47d9eb" providerId="LiveId" clId="{4B00D7CF-D972-4823-A429-A2B3720BF5F2}" dt="2023-04-05T15:32:29.986" v="18172" actId="478"/>
          <ac:spMkLst>
            <pc:docMk/>
            <pc:sldMk cId="4212102686" sldId="1472"/>
            <ac:spMk id="2" creationId="{D50DFDA7-7438-D387-B650-DEFBBC585D3C}"/>
          </ac:spMkLst>
        </pc:spChg>
        <pc:spChg chg="del mod">
          <ac:chgData name="John Jennings" userId="f1b499095f47d9eb" providerId="LiveId" clId="{4B00D7CF-D972-4823-A429-A2B3720BF5F2}" dt="2023-04-05T15:32:29.986" v="18172" actId="478"/>
          <ac:spMkLst>
            <pc:docMk/>
            <pc:sldMk cId="4212102686" sldId="1472"/>
            <ac:spMk id="3" creationId="{DE176699-7EFC-8C6F-8B0A-6101BFA36618}"/>
          </ac:spMkLst>
        </pc:spChg>
        <pc:graphicFrameChg chg="add mod modGraphic">
          <ac:chgData name="John Jennings" userId="f1b499095f47d9eb" providerId="LiveId" clId="{4B00D7CF-D972-4823-A429-A2B3720BF5F2}" dt="2023-04-05T22:55:09.742" v="19119" actId="20577"/>
          <ac:graphicFrameMkLst>
            <pc:docMk/>
            <pc:sldMk cId="4212102686" sldId="1472"/>
            <ac:graphicFrameMk id="5" creationId="{8D476F2D-CB90-0954-EA04-926084F043A9}"/>
          </ac:graphicFrameMkLst>
        </pc:graphicFrameChg>
        <pc:picChg chg="add mod modCrop">
          <ac:chgData name="John Jennings" userId="f1b499095f47d9eb" providerId="LiveId" clId="{4B00D7CF-D972-4823-A429-A2B3720BF5F2}" dt="2023-04-05T15:42:12.495" v="18791" actId="29295"/>
          <ac:picMkLst>
            <pc:docMk/>
            <pc:sldMk cId="4212102686" sldId="1472"/>
            <ac:picMk id="4" creationId="{CA9D489F-9782-4C97-AC29-55DA9C552CA1}"/>
          </ac:picMkLst>
        </pc:picChg>
        <pc:picChg chg="add del mod">
          <ac:chgData name="John Jennings" userId="f1b499095f47d9eb" providerId="LiveId" clId="{4B00D7CF-D972-4823-A429-A2B3720BF5F2}" dt="2023-03-24T00:33:41.330" v="12536" actId="478"/>
          <ac:picMkLst>
            <pc:docMk/>
            <pc:sldMk cId="4212102686" sldId="1472"/>
            <ac:picMk id="5" creationId="{6C0AD916-F6D5-9467-DC6E-471EA7E63DDA}"/>
          </ac:picMkLst>
        </pc:picChg>
        <pc:picChg chg="add del mod">
          <ac:chgData name="John Jennings" userId="f1b499095f47d9eb" providerId="LiveId" clId="{4B00D7CF-D972-4823-A429-A2B3720BF5F2}" dt="2023-04-05T15:32:29.986" v="18172" actId="478"/>
          <ac:picMkLst>
            <pc:docMk/>
            <pc:sldMk cId="4212102686" sldId="1472"/>
            <ac:picMk id="7" creationId="{07F97B6C-C252-9CAE-85D1-E694CEC6DDD5}"/>
          </ac:picMkLst>
        </pc:picChg>
      </pc:sldChg>
      <pc:sldChg chg="addSp delSp modSp add mod ord modAnim modNotesTx">
        <pc:chgData name="John Jennings" userId="f1b499095f47d9eb" providerId="LiveId" clId="{4B00D7CF-D972-4823-A429-A2B3720BF5F2}" dt="2023-04-05T21:05:49.115" v="18948" actId="114"/>
        <pc:sldMkLst>
          <pc:docMk/>
          <pc:sldMk cId="2324683693" sldId="1473"/>
        </pc:sldMkLst>
        <pc:spChg chg="mod">
          <ac:chgData name="John Jennings" userId="f1b499095f47d9eb" providerId="LiveId" clId="{4B00D7CF-D972-4823-A429-A2B3720BF5F2}" dt="2023-03-27T01:14:18.153" v="12926" actId="20577"/>
          <ac:spMkLst>
            <pc:docMk/>
            <pc:sldMk cId="2324683693" sldId="1473"/>
            <ac:spMk id="2" creationId="{D50DFDA7-7438-D387-B650-DEFBBC585D3C}"/>
          </ac:spMkLst>
        </pc:spChg>
        <pc:spChg chg="del mod">
          <ac:chgData name="John Jennings" userId="f1b499095f47d9eb" providerId="LiveId" clId="{4B00D7CF-D972-4823-A429-A2B3720BF5F2}" dt="2023-03-27T15:06:09.955" v="13345" actId="478"/>
          <ac:spMkLst>
            <pc:docMk/>
            <pc:sldMk cId="2324683693" sldId="1473"/>
            <ac:spMk id="3" creationId="{DE176699-7EFC-8C6F-8B0A-6101BFA36618}"/>
          </ac:spMkLst>
        </pc:spChg>
        <pc:spChg chg="add mod">
          <ac:chgData name="John Jennings" userId="f1b499095f47d9eb" providerId="LiveId" clId="{4B00D7CF-D972-4823-A429-A2B3720BF5F2}" dt="2023-03-27T15:06:10.337" v="13346"/>
          <ac:spMkLst>
            <pc:docMk/>
            <pc:sldMk cId="2324683693" sldId="1473"/>
            <ac:spMk id="4" creationId="{03C98E2A-2A47-5EEA-77B9-96FBFEB6359D}"/>
          </ac:spMkLst>
        </pc:spChg>
        <pc:picChg chg="add mod">
          <ac:chgData name="John Jennings" userId="f1b499095f47d9eb" providerId="LiveId" clId="{4B00D7CF-D972-4823-A429-A2B3720BF5F2}" dt="2023-03-24T00:39:56.080" v="12610" actId="14100"/>
          <ac:picMkLst>
            <pc:docMk/>
            <pc:sldMk cId="2324683693" sldId="1473"/>
            <ac:picMk id="5" creationId="{DA9BAB43-E23A-E332-91DC-15CCB239B969}"/>
          </ac:picMkLst>
        </pc:picChg>
      </pc:sldChg>
      <pc:sldChg chg="addSp delSp modSp add mod modNotesTx">
        <pc:chgData name="John Jennings" userId="f1b499095f47d9eb" providerId="LiveId" clId="{4B00D7CF-D972-4823-A429-A2B3720BF5F2}" dt="2023-03-30T21:38:07.852" v="15808" actId="20577"/>
        <pc:sldMkLst>
          <pc:docMk/>
          <pc:sldMk cId="1830675385" sldId="1474"/>
        </pc:sldMkLst>
        <pc:spChg chg="mod">
          <ac:chgData name="John Jennings" userId="f1b499095f47d9eb" providerId="LiveId" clId="{4B00D7CF-D972-4823-A429-A2B3720BF5F2}" dt="2023-03-27T15:04:57.062" v="13322" actId="20577"/>
          <ac:spMkLst>
            <pc:docMk/>
            <pc:sldMk cId="1830675385" sldId="1474"/>
            <ac:spMk id="2" creationId="{D50DFDA7-7438-D387-B650-DEFBBC585D3C}"/>
          </ac:spMkLst>
        </pc:spChg>
        <pc:spChg chg="del">
          <ac:chgData name="John Jennings" userId="f1b499095f47d9eb" providerId="LiveId" clId="{4B00D7CF-D972-4823-A429-A2B3720BF5F2}" dt="2023-03-27T15:05:50.482" v="13333" actId="478"/>
          <ac:spMkLst>
            <pc:docMk/>
            <pc:sldMk cId="1830675385" sldId="1474"/>
            <ac:spMk id="3" creationId="{DE176699-7EFC-8C6F-8B0A-6101BFA36618}"/>
          </ac:spMkLst>
        </pc:spChg>
        <pc:spChg chg="add mod">
          <ac:chgData name="John Jennings" userId="f1b499095f47d9eb" providerId="LiveId" clId="{4B00D7CF-D972-4823-A429-A2B3720BF5F2}" dt="2023-03-27T15:05:50.938" v="13334"/>
          <ac:spMkLst>
            <pc:docMk/>
            <pc:sldMk cId="1830675385" sldId="1474"/>
            <ac:spMk id="4" creationId="{FEB51BDF-FBA3-4A5C-CBC0-F9FDB07F1A2A}"/>
          </ac:spMkLst>
        </pc:spChg>
        <pc:picChg chg="add del mod modCrop">
          <ac:chgData name="John Jennings" userId="f1b499095f47d9eb" providerId="LiveId" clId="{4B00D7CF-D972-4823-A429-A2B3720BF5F2}" dt="2023-03-26T23:43:59.895" v="12909" actId="18131"/>
          <ac:picMkLst>
            <pc:docMk/>
            <pc:sldMk cId="1830675385" sldId="1474"/>
            <ac:picMk id="5" creationId="{EE016EFB-4C9D-0CDF-5189-4E41E5778275}"/>
          </ac:picMkLst>
        </pc:picChg>
        <pc:picChg chg="add del mod">
          <ac:chgData name="John Jennings" userId="f1b499095f47d9eb" providerId="LiveId" clId="{4B00D7CF-D972-4823-A429-A2B3720BF5F2}" dt="2023-03-24T00:48:35.882" v="12707" actId="478"/>
          <ac:picMkLst>
            <pc:docMk/>
            <pc:sldMk cId="1830675385" sldId="1474"/>
            <ac:picMk id="7" creationId="{B80DAF5E-9E32-D8C4-7EB0-19E91E3069C0}"/>
          </ac:picMkLst>
        </pc:picChg>
        <pc:picChg chg="add del mod">
          <ac:chgData name="John Jennings" userId="f1b499095f47d9eb" providerId="LiveId" clId="{4B00D7CF-D972-4823-A429-A2B3720BF5F2}" dt="2023-03-24T00:48:33.763" v="12706" actId="478"/>
          <ac:picMkLst>
            <pc:docMk/>
            <pc:sldMk cId="1830675385" sldId="1474"/>
            <ac:picMk id="9" creationId="{445BEDCE-27D5-100D-44B5-C17E633A1D29}"/>
          </ac:picMkLst>
        </pc:picChg>
      </pc:sldChg>
      <pc:sldChg chg="add del modNotesTx">
        <pc:chgData name="John Jennings" userId="f1b499095f47d9eb" providerId="LiveId" clId="{4B00D7CF-D972-4823-A429-A2B3720BF5F2}" dt="2023-03-27T14:57:56.696" v="13031" actId="47"/>
        <pc:sldMkLst>
          <pc:docMk/>
          <pc:sldMk cId="2524032550" sldId="1475"/>
        </pc:sldMkLst>
      </pc:sldChg>
      <pc:sldChg chg="addSp delSp modSp add mod modNotesTx">
        <pc:chgData name="John Jennings" userId="f1b499095f47d9eb" providerId="LiveId" clId="{4B00D7CF-D972-4823-A429-A2B3720BF5F2}" dt="2023-04-05T21:07:56.777" v="18949" actId="114"/>
        <pc:sldMkLst>
          <pc:docMk/>
          <pc:sldMk cId="3534409842" sldId="1476"/>
        </pc:sldMkLst>
        <pc:spChg chg="mod">
          <ac:chgData name="John Jennings" userId="f1b499095f47d9eb" providerId="LiveId" clId="{4B00D7CF-D972-4823-A429-A2B3720BF5F2}" dt="2023-03-24T00:55:10.062" v="12759" actId="20577"/>
          <ac:spMkLst>
            <pc:docMk/>
            <pc:sldMk cId="3534409842" sldId="1476"/>
            <ac:spMk id="2" creationId="{D50DFDA7-7438-D387-B650-DEFBBC585D3C}"/>
          </ac:spMkLst>
        </pc:spChg>
        <pc:spChg chg="del">
          <ac:chgData name="John Jennings" userId="f1b499095f47d9eb" providerId="LiveId" clId="{4B00D7CF-D972-4823-A429-A2B3720BF5F2}" dt="2023-03-27T15:06:04.889" v="13342" actId="478"/>
          <ac:spMkLst>
            <pc:docMk/>
            <pc:sldMk cId="3534409842" sldId="1476"/>
            <ac:spMk id="3" creationId="{DE176699-7EFC-8C6F-8B0A-6101BFA36618}"/>
          </ac:spMkLst>
        </pc:spChg>
        <pc:spChg chg="add mod">
          <ac:chgData name="John Jennings" userId="f1b499095f47d9eb" providerId="LiveId" clId="{4B00D7CF-D972-4823-A429-A2B3720BF5F2}" dt="2023-03-27T15:06:05.273" v="13343"/>
          <ac:spMkLst>
            <pc:docMk/>
            <pc:sldMk cId="3534409842" sldId="1476"/>
            <ac:spMk id="4" creationId="{64D03789-CD7C-D47D-33E2-0F0AF76000CF}"/>
          </ac:spMkLst>
        </pc:spChg>
        <pc:picChg chg="add mod modCrop">
          <ac:chgData name="John Jennings" userId="f1b499095f47d9eb" providerId="LiveId" clId="{4B00D7CF-D972-4823-A429-A2B3720BF5F2}" dt="2023-03-27T01:14:01.051" v="12925" actId="732"/>
          <ac:picMkLst>
            <pc:docMk/>
            <pc:sldMk cId="3534409842" sldId="1476"/>
            <ac:picMk id="5" creationId="{07D9E5F5-7E94-5EB9-36FF-961C24C9263D}"/>
          </ac:picMkLst>
        </pc:picChg>
      </pc:sldChg>
      <pc:sldChg chg="addSp delSp modSp add del mod modNotesTx">
        <pc:chgData name="John Jennings" userId="f1b499095f47d9eb" providerId="LiveId" clId="{4B00D7CF-D972-4823-A429-A2B3720BF5F2}" dt="2023-04-04T23:56:55.060" v="16907" actId="20577"/>
        <pc:sldMkLst>
          <pc:docMk/>
          <pc:sldMk cId="2618632924" sldId="1477"/>
        </pc:sldMkLst>
        <pc:spChg chg="mod">
          <ac:chgData name="John Jennings" userId="f1b499095f47d9eb" providerId="LiveId" clId="{4B00D7CF-D972-4823-A429-A2B3720BF5F2}" dt="2023-03-27T15:07:42.474" v="13389" actId="20577"/>
          <ac:spMkLst>
            <pc:docMk/>
            <pc:sldMk cId="2618632924" sldId="1477"/>
            <ac:spMk id="2" creationId="{D50DFDA7-7438-D387-B650-DEFBBC585D3C}"/>
          </ac:spMkLst>
        </pc:spChg>
        <pc:spChg chg="del mod">
          <ac:chgData name="John Jennings" userId="f1b499095f47d9eb" providerId="LiveId" clId="{4B00D7CF-D972-4823-A429-A2B3720BF5F2}" dt="2023-03-27T15:06:29.027" v="13352" actId="478"/>
          <ac:spMkLst>
            <pc:docMk/>
            <pc:sldMk cId="2618632924" sldId="1477"/>
            <ac:spMk id="3" creationId="{DE176699-7EFC-8C6F-8B0A-6101BFA36618}"/>
          </ac:spMkLst>
        </pc:spChg>
        <pc:spChg chg="add mod">
          <ac:chgData name="John Jennings" userId="f1b499095f47d9eb" providerId="LiveId" clId="{4B00D7CF-D972-4823-A429-A2B3720BF5F2}" dt="2023-03-27T15:08:02.252" v="13395" actId="1076"/>
          <ac:spMkLst>
            <pc:docMk/>
            <pc:sldMk cId="2618632924" sldId="1477"/>
            <ac:spMk id="4" creationId="{A576130F-7E5E-3B90-349F-65358F454040}"/>
          </ac:spMkLst>
        </pc:spChg>
      </pc:sldChg>
      <pc:sldChg chg="addSp delSp modSp add del mod modAnim modNotesTx">
        <pc:chgData name="John Jennings" userId="f1b499095f47d9eb" providerId="LiveId" clId="{4B00D7CF-D972-4823-A429-A2B3720BF5F2}" dt="2023-03-27T15:03:24.181" v="13255" actId="47"/>
        <pc:sldMkLst>
          <pc:docMk/>
          <pc:sldMk cId="1010476495" sldId="1478"/>
        </pc:sldMkLst>
        <pc:spChg chg="mod">
          <ac:chgData name="John Jennings" userId="f1b499095f47d9eb" providerId="LiveId" clId="{4B00D7CF-D972-4823-A429-A2B3720BF5F2}" dt="2023-03-26T23:38:30.036" v="12857" actId="20577"/>
          <ac:spMkLst>
            <pc:docMk/>
            <pc:sldMk cId="1010476495" sldId="1478"/>
            <ac:spMk id="2" creationId="{D50DFDA7-7438-D387-B650-DEFBBC585D3C}"/>
          </ac:spMkLst>
        </pc:spChg>
        <pc:spChg chg="mod">
          <ac:chgData name="John Jennings" userId="f1b499095f47d9eb" providerId="LiveId" clId="{4B00D7CF-D972-4823-A429-A2B3720BF5F2}" dt="2023-03-27T01:16:03.007" v="12932" actId="20577"/>
          <ac:spMkLst>
            <pc:docMk/>
            <pc:sldMk cId="1010476495" sldId="1478"/>
            <ac:spMk id="3" creationId="{DE176699-7EFC-8C6F-8B0A-6101BFA36618}"/>
          </ac:spMkLst>
        </pc:spChg>
        <pc:picChg chg="add del mod">
          <ac:chgData name="John Jennings" userId="f1b499095f47d9eb" providerId="LiveId" clId="{4B00D7CF-D972-4823-A429-A2B3720BF5F2}" dt="2023-03-26T23:38:35.730" v="12861" actId="478"/>
          <ac:picMkLst>
            <pc:docMk/>
            <pc:sldMk cId="1010476495" sldId="1478"/>
            <ac:picMk id="5" creationId="{385438E2-AE8D-3FA9-4DB0-5B8CBE83599C}"/>
          </ac:picMkLst>
        </pc:picChg>
        <pc:picChg chg="add mod">
          <ac:chgData name="John Jennings" userId="f1b499095f47d9eb" providerId="LiveId" clId="{4B00D7CF-D972-4823-A429-A2B3720BF5F2}" dt="2023-03-27T01:08:05.539" v="12923" actId="1076"/>
          <ac:picMkLst>
            <pc:docMk/>
            <pc:sldMk cId="1010476495" sldId="1478"/>
            <ac:picMk id="2050" creationId="{75E90C4A-6A2A-335C-5A8C-33D876E2EF0A}"/>
          </ac:picMkLst>
        </pc:picChg>
      </pc:sldChg>
      <pc:sldChg chg="del">
        <pc:chgData name="John Jennings" userId="f1b499095f47d9eb" providerId="LiveId" clId="{4B00D7CF-D972-4823-A429-A2B3720BF5F2}" dt="2023-04-05T15:33:08.595" v="18176" actId="47"/>
        <pc:sldMkLst>
          <pc:docMk/>
          <pc:sldMk cId="3690685618" sldId="1478"/>
        </pc:sldMkLst>
      </pc:sldChg>
      <pc:sldChg chg="add">
        <pc:chgData name="John Jennings" userId="f1b499095f47d9eb" providerId="LiveId" clId="{4B00D7CF-D972-4823-A429-A2B3720BF5F2}" dt="2023-04-05T15:32:25.426" v="18171" actId="2890"/>
        <pc:sldMkLst>
          <pc:docMk/>
          <pc:sldMk cId="499586192" sldId="1479"/>
        </pc:sldMkLst>
      </pc:sldChg>
      <pc:sldChg chg="addSp modSp add del">
        <pc:chgData name="John Jennings" userId="f1b499095f47d9eb" providerId="LiveId" clId="{4B00D7CF-D972-4823-A429-A2B3720BF5F2}" dt="2023-03-27T15:06:46.193" v="13355" actId="47"/>
        <pc:sldMkLst>
          <pc:docMk/>
          <pc:sldMk cId="1310670630" sldId="1479"/>
        </pc:sldMkLst>
        <pc:spChg chg="mod">
          <ac:chgData name="John Jennings" userId="f1b499095f47d9eb" providerId="LiveId" clId="{4B00D7CF-D972-4823-A429-A2B3720BF5F2}" dt="2023-03-26T23:40:26.617" v="12877" actId="20577"/>
          <ac:spMkLst>
            <pc:docMk/>
            <pc:sldMk cId="1310670630" sldId="1479"/>
            <ac:spMk id="2" creationId="{D50DFDA7-7438-D387-B650-DEFBBC585D3C}"/>
          </ac:spMkLst>
        </pc:spChg>
        <pc:picChg chg="add mod">
          <ac:chgData name="John Jennings" userId="f1b499095f47d9eb" providerId="LiveId" clId="{4B00D7CF-D972-4823-A429-A2B3720BF5F2}" dt="2023-03-27T01:02:26.287" v="12912" actId="1076"/>
          <ac:picMkLst>
            <pc:docMk/>
            <pc:sldMk cId="1310670630" sldId="1479"/>
            <ac:picMk id="1026" creationId="{27A4398F-77C7-5A42-3F3F-147E53151E7C}"/>
          </ac:picMkLst>
        </pc:picChg>
      </pc:sldChg>
      <pc:sldChg chg="add del">
        <pc:chgData name="John Jennings" userId="f1b499095f47d9eb" providerId="LiveId" clId="{4B00D7CF-D972-4823-A429-A2B3720BF5F2}" dt="2023-04-05T15:32:21.989" v="18170" actId="2890"/>
        <pc:sldMkLst>
          <pc:docMk/>
          <pc:sldMk cId="3872055581" sldId="1479"/>
        </pc:sldMkLst>
      </pc:sldChg>
      <pc:sldChg chg="add">
        <pc:chgData name="John Jennings" userId="f1b499095f47d9eb" providerId="LiveId" clId="{4B00D7CF-D972-4823-A429-A2B3720BF5F2}" dt="2023-04-07T18:41:20.581" v="19211"/>
        <pc:sldMkLst>
          <pc:docMk/>
          <pc:sldMk cId="843490020" sldId="1480"/>
        </pc:sldMkLst>
      </pc:sldChg>
      <pc:sldChg chg="modSp add del">
        <pc:chgData name="John Jennings" userId="f1b499095f47d9eb" providerId="LiveId" clId="{4B00D7CF-D972-4823-A429-A2B3720BF5F2}" dt="2023-03-27T15:03:48.852" v="13259" actId="47"/>
        <pc:sldMkLst>
          <pc:docMk/>
          <pc:sldMk cId="3621401356" sldId="1480"/>
        </pc:sldMkLst>
        <pc:spChg chg="mod">
          <ac:chgData name="John Jennings" userId="f1b499095f47d9eb" providerId="LiveId" clId="{4B00D7CF-D972-4823-A429-A2B3720BF5F2}" dt="2023-03-26T23:42:05.417" v="12907" actId="20577"/>
          <ac:spMkLst>
            <pc:docMk/>
            <pc:sldMk cId="3621401356" sldId="1480"/>
            <ac:spMk id="2" creationId="{D50DFDA7-7438-D387-B650-DEFBBC585D3C}"/>
          </ac:spMkLst>
        </pc:spChg>
      </pc:sldChg>
      <pc:sldMasterChg chg="addSp delSp modSp mod delSldLayout modSldLayout">
        <pc:chgData name="John Jennings" userId="f1b499095f47d9eb" providerId="LiveId" clId="{4B00D7CF-D972-4823-A429-A2B3720BF5F2}" dt="2023-03-09T16:03:52.426" v="11046" actId="2696"/>
        <pc:sldMasterMkLst>
          <pc:docMk/>
          <pc:sldMasterMk cId="1760274139" sldId="2147483690"/>
        </pc:sldMasterMkLst>
        <pc:spChg chg="add mod">
          <ac:chgData name="John Jennings" userId="f1b499095f47d9eb" providerId="LiveId" clId="{4B00D7CF-D972-4823-A429-A2B3720BF5F2}" dt="2023-03-09T16:00:56.868" v="11004" actId="20577"/>
          <ac:spMkLst>
            <pc:docMk/>
            <pc:sldMasterMk cId="1760274139" sldId="2147483690"/>
            <ac:spMk id="4" creationId="{2088CED9-967A-804E-A5F2-F3EA87488882}"/>
          </ac:spMkLst>
        </pc:spChg>
        <pc:spChg chg="del">
          <ac:chgData name="John Jennings" userId="f1b499095f47d9eb" providerId="LiveId" clId="{4B00D7CF-D972-4823-A429-A2B3720BF5F2}" dt="2023-03-07T22:14:33.984" v="10911" actId="478"/>
          <ac:spMkLst>
            <pc:docMk/>
            <pc:sldMasterMk cId="1760274139" sldId="2147483690"/>
            <ac:spMk id="11" creationId="{202E299A-FC91-4447-BDDC-977280135F87}"/>
          </ac:spMkLst>
        </pc:spChg>
        <pc:sldLayoutChg chg="modSp mod">
          <pc:chgData name="John Jennings" userId="f1b499095f47d9eb" providerId="LiveId" clId="{4B00D7CF-D972-4823-A429-A2B3720BF5F2}" dt="2023-03-09T16:01:44.211" v="11010" actId="14100"/>
          <pc:sldLayoutMkLst>
            <pc:docMk/>
            <pc:sldMasterMk cId="1760274139" sldId="2147483690"/>
            <pc:sldLayoutMk cId="1868129239" sldId="2147483692"/>
          </pc:sldLayoutMkLst>
          <pc:spChg chg="mod">
            <ac:chgData name="John Jennings" userId="f1b499095f47d9eb" providerId="LiveId" clId="{4B00D7CF-D972-4823-A429-A2B3720BF5F2}" dt="2023-03-09T16:01:31.681" v="11007" actId="1076"/>
            <ac:spMkLst>
              <pc:docMk/>
              <pc:sldMasterMk cId="1760274139" sldId="2147483690"/>
              <pc:sldLayoutMk cId="1868129239" sldId="2147483692"/>
              <ac:spMk id="4" creationId="{00000000-0000-0000-0000-000000000000}"/>
            </ac:spMkLst>
          </pc:spChg>
          <pc:spChg chg="mod">
            <ac:chgData name="John Jennings" userId="f1b499095f47d9eb" providerId="LiveId" clId="{4B00D7CF-D972-4823-A429-A2B3720BF5F2}" dt="2023-03-09T16:01:44.211" v="11010" actId="14100"/>
            <ac:spMkLst>
              <pc:docMk/>
              <pc:sldMasterMk cId="1760274139" sldId="2147483690"/>
              <pc:sldLayoutMk cId="1868129239" sldId="2147483692"/>
              <ac:spMk id="5" creationId="{00000000-0000-0000-0000-000000000000}"/>
            </ac:spMkLst>
          </pc:spChg>
          <pc:spChg chg="mod">
            <ac:chgData name="John Jennings" userId="f1b499095f47d9eb" providerId="LiveId" clId="{4B00D7CF-D972-4823-A429-A2B3720BF5F2}" dt="2023-03-09T16:01:40.546" v="11009" actId="14100"/>
            <ac:spMkLst>
              <pc:docMk/>
              <pc:sldMasterMk cId="1760274139" sldId="2147483690"/>
              <pc:sldLayoutMk cId="1868129239" sldId="2147483692"/>
              <ac:spMk id="6" creationId="{00000000-0000-0000-0000-000000000000}"/>
            </ac:spMkLst>
          </pc:spChg>
        </pc:sldLayoutChg>
        <pc:sldLayoutChg chg="modSp mod">
          <pc:chgData name="John Jennings" userId="f1b499095f47d9eb" providerId="LiveId" clId="{4B00D7CF-D972-4823-A429-A2B3720BF5F2}" dt="2023-03-09T16:01:54.056" v="11012" actId="1076"/>
          <pc:sldLayoutMkLst>
            <pc:docMk/>
            <pc:sldMasterMk cId="1760274139" sldId="2147483690"/>
            <pc:sldLayoutMk cId="2341123052" sldId="2147483693"/>
          </pc:sldLayoutMkLst>
          <pc:spChg chg="mod">
            <ac:chgData name="John Jennings" userId="f1b499095f47d9eb" providerId="LiveId" clId="{4B00D7CF-D972-4823-A429-A2B3720BF5F2}" dt="2023-03-09T16:01:54.056" v="11012" actId="1076"/>
            <ac:spMkLst>
              <pc:docMk/>
              <pc:sldMasterMk cId="1760274139" sldId="2147483690"/>
              <pc:sldLayoutMk cId="2341123052" sldId="2147483693"/>
              <ac:spMk id="19" creationId="{2FF49F9E-5E81-4F02-814B-C07CCBF5C73E}"/>
            </ac:spMkLst>
          </pc:spChg>
        </pc:sldLayoutChg>
        <pc:sldLayoutChg chg="addSp delSp modSp mod">
          <pc:chgData name="John Jennings" userId="f1b499095f47d9eb" providerId="LiveId" clId="{4B00D7CF-D972-4823-A429-A2B3720BF5F2}" dt="2023-03-09T16:02:15.822" v="11014"/>
          <pc:sldLayoutMkLst>
            <pc:docMk/>
            <pc:sldMasterMk cId="1760274139" sldId="2147483690"/>
            <pc:sldLayoutMk cId="148108536" sldId="2147483694"/>
          </pc:sldLayoutMkLst>
          <pc:spChg chg="add mod">
            <ac:chgData name="John Jennings" userId="f1b499095f47d9eb" providerId="LiveId" clId="{4B00D7CF-D972-4823-A429-A2B3720BF5F2}" dt="2023-03-09T16:02:15.822" v="11014"/>
            <ac:spMkLst>
              <pc:docMk/>
              <pc:sldMasterMk cId="1760274139" sldId="2147483690"/>
              <pc:sldLayoutMk cId="148108536" sldId="2147483694"/>
              <ac:spMk id="2" creationId="{3476BB3B-060D-939E-0BFB-758EC5F460EC}"/>
            </ac:spMkLst>
          </pc:spChg>
          <pc:spChg chg="del">
            <ac:chgData name="John Jennings" userId="f1b499095f47d9eb" providerId="LiveId" clId="{4B00D7CF-D972-4823-A429-A2B3720BF5F2}" dt="2023-03-09T16:02:15.372" v="11013" actId="478"/>
            <ac:spMkLst>
              <pc:docMk/>
              <pc:sldMasterMk cId="1760274139" sldId="2147483690"/>
              <pc:sldLayoutMk cId="148108536" sldId="2147483694"/>
              <ac:spMk id="5" creationId="{00000000-0000-0000-0000-000000000000}"/>
            </ac:spMkLst>
          </pc:spChg>
          <pc:spChg chg="del">
            <ac:chgData name="John Jennings" userId="f1b499095f47d9eb" providerId="LiveId" clId="{4B00D7CF-D972-4823-A429-A2B3720BF5F2}" dt="2023-03-09T16:02:15.372" v="11013" actId="478"/>
            <ac:spMkLst>
              <pc:docMk/>
              <pc:sldMasterMk cId="1760274139" sldId="2147483690"/>
              <pc:sldLayoutMk cId="148108536" sldId="2147483694"/>
              <ac:spMk id="6" creationId="{00000000-0000-0000-0000-000000000000}"/>
            </ac:spMkLst>
          </pc:spChg>
          <pc:spChg chg="del">
            <ac:chgData name="John Jennings" userId="f1b499095f47d9eb" providerId="LiveId" clId="{4B00D7CF-D972-4823-A429-A2B3720BF5F2}" dt="2023-03-09T16:02:15.372" v="11013" actId="478"/>
            <ac:spMkLst>
              <pc:docMk/>
              <pc:sldMasterMk cId="1760274139" sldId="2147483690"/>
              <pc:sldLayoutMk cId="148108536" sldId="2147483694"/>
              <ac:spMk id="7" creationId="{00000000-0000-0000-0000-000000000000}"/>
            </ac:spMkLst>
          </pc:spChg>
          <pc:spChg chg="add mod">
            <ac:chgData name="John Jennings" userId="f1b499095f47d9eb" providerId="LiveId" clId="{4B00D7CF-D972-4823-A429-A2B3720BF5F2}" dt="2023-03-09T16:02:15.822" v="11014"/>
            <ac:spMkLst>
              <pc:docMk/>
              <pc:sldMasterMk cId="1760274139" sldId="2147483690"/>
              <pc:sldLayoutMk cId="148108536" sldId="2147483694"/>
              <ac:spMk id="9" creationId="{E5E65CCB-406B-F3AF-215D-21C0567EF32B}"/>
            </ac:spMkLst>
          </pc:spChg>
          <pc:spChg chg="add mod">
            <ac:chgData name="John Jennings" userId="f1b499095f47d9eb" providerId="LiveId" clId="{4B00D7CF-D972-4823-A429-A2B3720BF5F2}" dt="2023-03-09T16:02:15.822" v="11014"/>
            <ac:spMkLst>
              <pc:docMk/>
              <pc:sldMasterMk cId="1760274139" sldId="2147483690"/>
              <pc:sldLayoutMk cId="148108536" sldId="2147483694"/>
              <ac:spMk id="10" creationId="{DABEFCD8-9318-19F3-A35A-B76CAE22DE18}"/>
            </ac:spMkLst>
          </pc:spChg>
        </pc:sldLayoutChg>
        <pc:sldLayoutChg chg="addSp delSp modSp mod">
          <pc:chgData name="John Jennings" userId="f1b499095f47d9eb" providerId="LiveId" clId="{4B00D7CF-D972-4823-A429-A2B3720BF5F2}" dt="2023-03-09T16:02:22.535" v="11016"/>
          <pc:sldLayoutMkLst>
            <pc:docMk/>
            <pc:sldMasterMk cId="1760274139" sldId="2147483690"/>
            <pc:sldLayoutMk cId="4293968190" sldId="2147483695"/>
          </pc:sldLayoutMkLst>
          <pc:spChg chg="add mod">
            <ac:chgData name="John Jennings" userId="f1b499095f47d9eb" providerId="LiveId" clId="{4B00D7CF-D972-4823-A429-A2B3720BF5F2}" dt="2023-03-09T16:02:22.535" v="11016"/>
            <ac:spMkLst>
              <pc:docMk/>
              <pc:sldMasterMk cId="1760274139" sldId="2147483690"/>
              <pc:sldLayoutMk cId="4293968190" sldId="2147483695"/>
              <ac:spMk id="2" creationId="{360897E7-4144-F3F6-E9AA-1AAA0D4CC045}"/>
            </ac:spMkLst>
          </pc:spChg>
          <pc:spChg chg="del">
            <ac:chgData name="John Jennings" userId="f1b499095f47d9eb" providerId="LiveId" clId="{4B00D7CF-D972-4823-A429-A2B3720BF5F2}" dt="2023-03-09T16:02:21.537" v="11015" actId="478"/>
            <ac:spMkLst>
              <pc:docMk/>
              <pc:sldMasterMk cId="1760274139" sldId="2147483690"/>
              <pc:sldLayoutMk cId="4293968190" sldId="2147483695"/>
              <ac:spMk id="7" creationId="{00000000-0000-0000-0000-000000000000}"/>
            </ac:spMkLst>
          </pc:spChg>
          <pc:spChg chg="del">
            <ac:chgData name="John Jennings" userId="f1b499095f47d9eb" providerId="LiveId" clId="{4B00D7CF-D972-4823-A429-A2B3720BF5F2}" dt="2023-03-09T16:02:21.537" v="11015" actId="478"/>
            <ac:spMkLst>
              <pc:docMk/>
              <pc:sldMasterMk cId="1760274139" sldId="2147483690"/>
              <pc:sldLayoutMk cId="4293968190" sldId="2147483695"/>
              <ac:spMk id="8" creationId="{00000000-0000-0000-0000-000000000000}"/>
            </ac:spMkLst>
          </pc:spChg>
          <pc:spChg chg="del">
            <ac:chgData name="John Jennings" userId="f1b499095f47d9eb" providerId="LiveId" clId="{4B00D7CF-D972-4823-A429-A2B3720BF5F2}" dt="2023-03-09T16:02:21.537" v="11015" actId="478"/>
            <ac:spMkLst>
              <pc:docMk/>
              <pc:sldMasterMk cId="1760274139" sldId="2147483690"/>
              <pc:sldLayoutMk cId="4293968190" sldId="2147483695"/>
              <ac:spMk id="9" creationId="{00000000-0000-0000-0000-000000000000}"/>
            </ac:spMkLst>
          </pc:spChg>
          <pc:spChg chg="add mod">
            <ac:chgData name="John Jennings" userId="f1b499095f47d9eb" providerId="LiveId" clId="{4B00D7CF-D972-4823-A429-A2B3720BF5F2}" dt="2023-03-09T16:02:22.535" v="11016"/>
            <ac:spMkLst>
              <pc:docMk/>
              <pc:sldMasterMk cId="1760274139" sldId="2147483690"/>
              <pc:sldLayoutMk cId="4293968190" sldId="2147483695"/>
              <ac:spMk id="11" creationId="{E07506B4-7DAE-97A3-247E-B18289266223}"/>
            </ac:spMkLst>
          </pc:spChg>
          <pc:spChg chg="add mod">
            <ac:chgData name="John Jennings" userId="f1b499095f47d9eb" providerId="LiveId" clId="{4B00D7CF-D972-4823-A429-A2B3720BF5F2}" dt="2023-03-09T16:02:22.535" v="11016"/>
            <ac:spMkLst>
              <pc:docMk/>
              <pc:sldMasterMk cId="1760274139" sldId="2147483690"/>
              <pc:sldLayoutMk cId="4293968190" sldId="2147483695"/>
              <ac:spMk id="12" creationId="{452C934C-7B8C-B8F6-B346-F1D784A060D5}"/>
            </ac:spMkLst>
          </pc:spChg>
        </pc:sldLayoutChg>
        <pc:sldLayoutChg chg="addSp delSp modSp mod">
          <pc:chgData name="John Jennings" userId="f1b499095f47d9eb" providerId="LiveId" clId="{4B00D7CF-D972-4823-A429-A2B3720BF5F2}" dt="2023-03-09T16:03:03.070" v="11031" actId="1076"/>
          <pc:sldLayoutMkLst>
            <pc:docMk/>
            <pc:sldMasterMk cId="1760274139" sldId="2147483690"/>
            <pc:sldLayoutMk cId="180542372" sldId="2147483698"/>
          </pc:sldLayoutMkLst>
          <pc:spChg chg="mod">
            <ac:chgData name="John Jennings" userId="f1b499095f47d9eb" providerId="LiveId" clId="{4B00D7CF-D972-4823-A429-A2B3720BF5F2}" dt="2023-03-09T16:03:03.070" v="11031" actId="1076"/>
            <ac:spMkLst>
              <pc:docMk/>
              <pc:sldMasterMk cId="1760274139" sldId="2147483690"/>
              <pc:sldLayoutMk cId="180542372" sldId="2147483698"/>
              <ac:spMk id="7" creationId="{00000000-0000-0000-0000-000000000000}"/>
            </ac:spMkLst>
          </pc:spChg>
          <pc:spChg chg="add del mod">
            <ac:chgData name="John Jennings" userId="f1b499095f47d9eb" providerId="LiveId" clId="{4B00D7CF-D972-4823-A429-A2B3720BF5F2}" dt="2023-03-09T16:02:35.764" v="11020" actId="1076"/>
            <ac:spMkLst>
              <pc:docMk/>
              <pc:sldMasterMk cId="1760274139" sldId="2147483690"/>
              <pc:sldLayoutMk cId="180542372" sldId="2147483698"/>
              <ac:spMk id="8" creationId="{00000000-0000-0000-0000-000000000000}"/>
            </ac:spMkLst>
          </pc:spChg>
        </pc:sldLayoutChg>
        <pc:sldLayoutChg chg="addSp delSp modSp mod">
          <pc:chgData name="John Jennings" userId="f1b499095f47d9eb" providerId="LiveId" clId="{4B00D7CF-D972-4823-A429-A2B3720BF5F2}" dt="2023-03-09T16:03:18.639" v="11038" actId="1037"/>
          <pc:sldLayoutMkLst>
            <pc:docMk/>
            <pc:sldMasterMk cId="1760274139" sldId="2147483690"/>
            <pc:sldLayoutMk cId="589164169" sldId="2147483699"/>
          </pc:sldLayoutMkLst>
          <pc:spChg chg="mod">
            <ac:chgData name="John Jennings" userId="f1b499095f47d9eb" providerId="LiveId" clId="{4B00D7CF-D972-4823-A429-A2B3720BF5F2}" dt="2023-03-09T16:03:03.494" v="11032" actId="1076"/>
            <ac:spMkLst>
              <pc:docMk/>
              <pc:sldMasterMk cId="1760274139" sldId="2147483690"/>
              <pc:sldLayoutMk cId="589164169" sldId="2147483699"/>
              <ac:spMk id="7" creationId="{00000000-0000-0000-0000-000000000000}"/>
            </ac:spMkLst>
          </pc:spChg>
          <pc:spChg chg="add del mod">
            <ac:chgData name="John Jennings" userId="f1b499095f47d9eb" providerId="LiveId" clId="{4B00D7CF-D972-4823-A429-A2B3720BF5F2}" dt="2023-03-09T16:03:18.639" v="11038" actId="1037"/>
            <ac:spMkLst>
              <pc:docMk/>
              <pc:sldMasterMk cId="1760274139" sldId="2147483690"/>
              <pc:sldLayoutMk cId="589164169" sldId="2147483699"/>
              <ac:spMk id="8" creationId="{00000000-0000-0000-0000-000000000000}"/>
            </ac:spMkLst>
          </pc:spChg>
        </pc:sldLayoutChg>
        <pc:sldLayoutChg chg="addSp delSp modSp mod">
          <pc:chgData name="John Jennings" userId="f1b499095f47d9eb" providerId="LiveId" clId="{4B00D7CF-D972-4823-A429-A2B3720BF5F2}" dt="2023-03-09T16:03:27.306" v="11041"/>
          <pc:sldLayoutMkLst>
            <pc:docMk/>
            <pc:sldMasterMk cId="1760274139" sldId="2147483690"/>
            <pc:sldLayoutMk cId="1256944609" sldId="2147483700"/>
          </pc:sldLayoutMkLst>
          <pc:spChg chg="add del mod">
            <ac:chgData name="John Jennings" userId="f1b499095f47d9eb" providerId="LiveId" clId="{4B00D7CF-D972-4823-A429-A2B3720BF5F2}" dt="2023-03-09T16:03:27.306" v="11041"/>
            <ac:spMkLst>
              <pc:docMk/>
              <pc:sldMasterMk cId="1760274139" sldId="2147483690"/>
              <pc:sldLayoutMk cId="1256944609" sldId="2147483700"/>
              <ac:spMk id="3" creationId="{B16CC536-3878-6A17-4154-AFDD58B92085}"/>
            </ac:spMkLst>
          </pc:spChg>
          <pc:spChg chg="del">
            <ac:chgData name="John Jennings" userId="f1b499095f47d9eb" providerId="LiveId" clId="{4B00D7CF-D972-4823-A429-A2B3720BF5F2}" dt="2023-03-09T16:03:25.824" v="11039" actId="478"/>
            <ac:spMkLst>
              <pc:docMk/>
              <pc:sldMasterMk cId="1760274139" sldId="2147483690"/>
              <pc:sldLayoutMk cId="1256944609" sldId="2147483700"/>
              <ac:spMk id="4" creationId="{00000000-0000-0000-0000-000000000000}"/>
            </ac:spMkLst>
          </pc:spChg>
          <pc:spChg chg="del">
            <ac:chgData name="John Jennings" userId="f1b499095f47d9eb" providerId="LiveId" clId="{4B00D7CF-D972-4823-A429-A2B3720BF5F2}" dt="2023-03-09T16:03:25.824" v="11039" actId="478"/>
            <ac:spMkLst>
              <pc:docMk/>
              <pc:sldMasterMk cId="1760274139" sldId="2147483690"/>
              <pc:sldLayoutMk cId="1256944609" sldId="2147483700"/>
              <ac:spMk id="5" creationId="{00000000-0000-0000-0000-000000000000}"/>
            </ac:spMkLst>
          </pc:spChg>
          <pc:spChg chg="del">
            <ac:chgData name="John Jennings" userId="f1b499095f47d9eb" providerId="LiveId" clId="{4B00D7CF-D972-4823-A429-A2B3720BF5F2}" dt="2023-03-09T16:03:25.824" v="11039" actId="478"/>
            <ac:spMkLst>
              <pc:docMk/>
              <pc:sldMasterMk cId="1760274139" sldId="2147483690"/>
              <pc:sldLayoutMk cId="1256944609" sldId="2147483700"/>
              <ac:spMk id="6" creationId="{00000000-0000-0000-0000-000000000000}"/>
            </ac:spMkLst>
          </pc:spChg>
        </pc:sldLayoutChg>
        <pc:sldLayoutChg chg="addSp modSp mod">
          <pc:chgData name="John Jennings" userId="f1b499095f47d9eb" providerId="LiveId" clId="{4B00D7CF-D972-4823-A429-A2B3720BF5F2}" dt="2023-03-09T16:03:39.466" v="11044" actId="1035"/>
          <pc:sldLayoutMkLst>
            <pc:docMk/>
            <pc:sldMasterMk cId="1760274139" sldId="2147483690"/>
            <pc:sldLayoutMk cId="2467947840" sldId="2147483707"/>
          </pc:sldLayoutMkLst>
          <pc:spChg chg="add mod">
            <ac:chgData name="John Jennings" userId="f1b499095f47d9eb" providerId="LiveId" clId="{4B00D7CF-D972-4823-A429-A2B3720BF5F2}" dt="2023-03-09T16:03:39.466" v="11044" actId="1035"/>
            <ac:spMkLst>
              <pc:docMk/>
              <pc:sldMasterMk cId="1760274139" sldId="2147483690"/>
              <pc:sldLayoutMk cId="2467947840" sldId="2147483707"/>
              <ac:spMk id="2" creationId="{9EE6FBCA-B1FB-1DCC-8C44-4F40402FB98F}"/>
            </ac:spMkLst>
          </pc:spChg>
          <pc:spChg chg="add mod">
            <ac:chgData name="John Jennings" userId="f1b499095f47d9eb" providerId="LiveId" clId="{4B00D7CF-D972-4823-A429-A2B3720BF5F2}" dt="2023-03-09T16:03:39.466" v="11044" actId="1035"/>
            <ac:spMkLst>
              <pc:docMk/>
              <pc:sldMasterMk cId="1760274139" sldId="2147483690"/>
              <pc:sldLayoutMk cId="2467947840" sldId="2147483707"/>
              <ac:spMk id="3" creationId="{930223FA-5237-74DE-8B23-DCD4AE35A7BC}"/>
            </ac:spMkLst>
          </pc:spChg>
          <pc:spChg chg="add mod">
            <ac:chgData name="John Jennings" userId="f1b499095f47d9eb" providerId="LiveId" clId="{4B00D7CF-D972-4823-A429-A2B3720BF5F2}" dt="2023-03-09T16:03:39.466" v="11044" actId="1035"/>
            <ac:spMkLst>
              <pc:docMk/>
              <pc:sldMasterMk cId="1760274139" sldId="2147483690"/>
              <pc:sldLayoutMk cId="2467947840" sldId="2147483707"/>
              <ac:spMk id="4" creationId="{562232BC-775F-7566-3EFD-23631B0C83FD}"/>
            </ac:spMkLst>
          </pc:spChg>
        </pc:sldLayoutChg>
        <pc:sldLayoutChg chg="del">
          <pc:chgData name="John Jennings" userId="f1b499095f47d9eb" providerId="LiveId" clId="{4B00D7CF-D972-4823-A429-A2B3720BF5F2}" dt="2023-02-05T22:41:04.893" v="1211" actId="47"/>
          <pc:sldLayoutMkLst>
            <pc:docMk/>
            <pc:sldMasterMk cId="1760274139" sldId="2147483690"/>
            <pc:sldLayoutMk cId="1077405435" sldId="2147483715"/>
          </pc:sldLayoutMkLst>
        </pc:sldLayoutChg>
        <pc:sldLayoutChg chg="del">
          <pc:chgData name="John Jennings" userId="f1b499095f47d9eb" providerId="LiveId" clId="{4B00D7CF-D972-4823-A429-A2B3720BF5F2}" dt="2023-03-09T16:03:52.426" v="11046" actId="2696"/>
          <pc:sldLayoutMkLst>
            <pc:docMk/>
            <pc:sldMasterMk cId="1760274139" sldId="2147483690"/>
            <pc:sldLayoutMk cId="3352991730" sldId="2147483718"/>
          </pc:sldLayoutMkLst>
        </pc:sldLayoutChg>
        <pc:sldLayoutChg chg="del">
          <pc:chgData name="John Jennings" userId="f1b499095f47d9eb" providerId="LiveId" clId="{4B00D7CF-D972-4823-A429-A2B3720BF5F2}" dt="2023-03-09T16:03:52.394" v="11045" actId="2696"/>
          <pc:sldLayoutMkLst>
            <pc:docMk/>
            <pc:sldMasterMk cId="1760274139" sldId="2147483690"/>
            <pc:sldLayoutMk cId="2100278505" sldId="2147483736"/>
          </pc:sldLayoutMkLst>
        </pc:sldLayoutChg>
      </pc:sldMasterChg>
      <pc:sldMasterChg chg="del delSldLayout">
        <pc:chgData name="John Jennings" userId="f1b499095f47d9eb" providerId="LiveId" clId="{4B00D7CF-D972-4823-A429-A2B3720BF5F2}" dt="2023-03-09T16:03:55.689" v="11054" actId="2696"/>
        <pc:sldMasterMkLst>
          <pc:docMk/>
          <pc:sldMasterMk cId="1808270429" sldId="2147483719"/>
        </pc:sldMasterMkLst>
        <pc:sldLayoutChg chg="del">
          <pc:chgData name="John Jennings" userId="f1b499095f47d9eb" providerId="LiveId" clId="{4B00D7CF-D972-4823-A429-A2B3720BF5F2}" dt="2023-03-09T16:03:55.595" v="11047" actId="2696"/>
          <pc:sldLayoutMkLst>
            <pc:docMk/>
            <pc:sldMasterMk cId="1808270429" sldId="2147483719"/>
            <pc:sldLayoutMk cId="3936161484" sldId="2147483720"/>
          </pc:sldLayoutMkLst>
        </pc:sldLayoutChg>
        <pc:sldLayoutChg chg="del">
          <pc:chgData name="John Jennings" userId="f1b499095f47d9eb" providerId="LiveId" clId="{4B00D7CF-D972-4823-A429-A2B3720BF5F2}" dt="2023-03-09T16:03:55.610" v="11048" actId="2696"/>
          <pc:sldLayoutMkLst>
            <pc:docMk/>
            <pc:sldMasterMk cId="1808270429" sldId="2147483719"/>
            <pc:sldLayoutMk cId="3308152505" sldId="2147483721"/>
          </pc:sldLayoutMkLst>
        </pc:sldLayoutChg>
        <pc:sldLayoutChg chg="del">
          <pc:chgData name="John Jennings" userId="f1b499095f47d9eb" providerId="LiveId" clId="{4B00D7CF-D972-4823-A429-A2B3720BF5F2}" dt="2023-03-09T16:03:55.627" v="11049" actId="2696"/>
          <pc:sldLayoutMkLst>
            <pc:docMk/>
            <pc:sldMasterMk cId="1808270429" sldId="2147483719"/>
            <pc:sldLayoutMk cId="181243159" sldId="2147483722"/>
          </pc:sldLayoutMkLst>
        </pc:sldLayoutChg>
        <pc:sldLayoutChg chg="del">
          <pc:chgData name="John Jennings" userId="f1b499095f47d9eb" providerId="LiveId" clId="{4B00D7CF-D972-4823-A429-A2B3720BF5F2}" dt="2023-03-09T16:03:55.642" v="11050" actId="2696"/>
          <pc:sldLayoutMkLst>
            <pc:docMk/>
            <pc:sldMasterMk cId="1808270429" sldId="2147483719"/>
            <pc:sldLayoutMk cId="31938197" sldId="2147483723"/>
          </pc:sldLayoutMkLst>
        </pc:sldLayoutChg>
        <pc:sldLayoutChg chg="del">
          <pc:chgData name="John Jennings" userId="f1b499095f47d9eb" providerId="LiveId" clId="{4B00D7CF-D972-4823-A429-A2B3720BF5F2}" dt="2023-03-09T16:03:55.642" v="11051" actId="2696"/>
          <pc:sldLayoutMkLst>
            <pc:docMk/>
            <pc:sldMasterMk cId="1808270429" sldId="2147483719"/>
            <pc:sldLayoutMk cId="1567951642" sldId="2147483724"/>
          </pc:sldLayoutMkLst>
        </pc:sldLayoutChg>
        <pc:sldLayoutChg chg="del">
          <pc:chgData name="John Jennings" userId="f1b499095f47d9eb" providerId="LiveId" clId="{4B00D7CF-D972-4823-A429-A2B3720BF5F2}" dt="2023-03-09T16:03:55.657" v="11052" actId="2696"/>
          <pc:sldLayoutMkLst>
            <pc:docMk/>
            <pc:sldMasterMk cId="1808270429" sldId="2147483719"/>
            <pc:sldLayoutMk cId="3290733412" sldId="2147483725"/>
          </pc:sldLayoutMkLst>
        </pc:sldLayoutChg>
        <pc:sldLayoutChg chg="del">
          <pc:chgData name="John Jennings" userId="f1b499095f47d9eb" providerId="LiveId" clId="{4B00D7CF-D972-4823-A429-A2B3720BF5F2}" dt="2023-03-09T16:03:55.673" v="11053" actId="2696"/>
          <pc:sldLayoutMkLst>
            <pc:docMk/>
            <pc:sldMasterMk cId="1808270429" sldId="2147483719"/>
            <pc:sldLayoutMk cId="62561845" sldId="2147483726"/>
          </pc:sldLayoutMkLst>
        </pc:sldLayoutChg>
      </pc:sldMasterChg>
      <pc:sldMasterChg chg="del delSldLayout">
        <pc:chgData name="John Jennings" userId="f1b499095f47d9eb" providerId="LiveId" clId="{4B00D7CF-D972-4823-A429-A2B3720BF5F2}" dt="2023-03-09T16:03:58.240" v="11063" actId="2696"/>
        <pc:sldMasterMkLst>
          <pc:docMk/>
          <pc:sldMasterMk cId="1406058051" sldId="2147483727"/>
        </pc:sldMasterMkLst>
        <pc:sldLayoutChg chg="del">
          <pc:chgData name="John Jennings" userId="f1b499095f47d9eb" providerId="LiveId" clId="{4B00D7CF-D972-4823-A429-A2B3720BF5F2}" dt="2023-03-09T16:03:58.161" v="11055" actId="2696"/>
          <pc:sldLayoutMkLst>
            <pc:docMk/>
            <pc:sldMasterMk cId="1406058051" sldId="2147483727"/>
            <pc:sldLayoutMk cId="3281120159" sldId="2147483728"/>
          </pc:sldLayoutMkLst>
        </pc:sldLayoutChg>
        <pc:sldLayoutChg chg="del">
          <pc:chgData name="John Jennings" userId="f1b499095f47d9eb" providerId="LiveId" clId="{4B00D7CF-D972-4823-A429-A2B3720BF5F2}" dt="2023-03-09T16:03:58.178" v="11056" actId="2696"/>
          <pc:sldLayoutMkLst>
            <pc:docMk/>
            <pc:sldMasterMk cId="1406058051" sldId="2147483727"/>
            <pc:sldLayoutMk cId="4076773409" sldId="2147483729"/>
          </pc:sldLayoutMkLst>
        </pc:sldLayoutChg>
        <pc:sldLayoutChg chg="del">
          <pc:chgData name="John Jennings" userId="f1b499095f47d9eb" providerId="LiveId" clId="{4B00D7CF-D972-4823-A429-A2B3720BF5F2}" dt="2023-03-09T16:03:58.194" v="11057" actId="2696"/>
          <pc:sldLayoutMkLst>
            <pc:docMk/>
            <pc:sldMasterMk cId="1406058051" sldId="2147483727"/>
            <pc:sldLayoutMk cId="3428967532" sldId="2147483730"/>
          </pc:sldLayoutMkLst>
        </pc:sldLayoutChg>
        <pc:sldLayoutChg chg="del">
          <pc:chgData name="John Jennings" userId="f1b499095f47d9eb" providerId="LiveId" clId="{4B00D7CF-D972-4823-A429-A2B3720BF5F2}" dt="2023-03-09T16:03:58.194" v="11058" actId="2696"/>
          <pc:sldLayoutMkLst>
            <pc:docMk/>
            <pc:sldMasterMk cId="1406058051" sldId="2147483727"/>
            <pc:sldLayoutMk cId="1180496180" sldId="2147483731"/>
          </pc:sldLayoutMkLst>
        </pc:sldLayoutChg>
        <pc:sldLayoutChg chg="del">
          <pc:chgData name="John Jennings" userId="f1b499095f47d9eb" providerId="LiveId" clId="{4B00D7CF-D972-4823-A429-A2B3720BF5F2}" dt="2023-03-09T16:03:58.211" v="11059" actId="2696"/>
          <pc:sldLayoutMkLst>
            <pc:docMk/>
            <pc:sldMasterMk cId="1406058051" sldId="2147483727"/>
            <pc:sldLayoutMk cId="4002133463" sldId="2147483732"/>
          </pc:sldLayoutMkLst>
        </pc:sldLayoutChg>
        <pc:sldLayoutChg chg="del">
          <pc:chgData name="John Jennings" userId="f1b499095f47d9eb" providerId="LiveId" clId="{4B00D7CF-D972-4823-A429-A2B3720BF5F2}" dt="2023-03-09T16:03:58.211" v="11060" actId="2696"/>
          <pc:sldLayoutMkLst>
            <pc:docMk/>
            <pc:sldMasterMk cId="1406058051" sldId="2147483727"/>
            <pc:sldLayoutMk cId="679678288" sldId="2147483733"/>
          </pc:sldLayoutMkLst>
        </pc:sldLayoutChg>
        <pc:sldLayoutChg chg="del">
          <pc:chgData name="John Jennings" userId="f1b499095f47d9eb" providerId="LiveId" clId="{4B00D7CF-D972-4823-A429-A2B3720BF5F2}" dt="2023-03-09T16:03:58.227" v="11061" actId="2696"/>
          <pc:sldLayoutMkLst>
            <pc:docMk/>
            <pc:sldMasterMk cId="1406058051" sldId="2147483727"/>
            <pc:sldLayoutMk cId="2555686163" sldId="2147483734"/>
          </pc:sldLayoutMkLst>
        </pc:sldLayoutChg>
        <pc:sldLayoutChg chg="del">
          <pc:chgData name="John Jennings" userId="f1b499095f47d9eb" providerId="LiveId" clId="{4B00D7CF-D972-4823-A429-A2B3720BF5F2}" dt="2023-03-09T16:03:58.227" v="11062" actId="2696"/>
          <pc:sldLayoutMkLst>
            <pc:docMk/>
            <pc:sldMasterMk cId="1406058051" sldId="2147483727"/>
            <pc:sldLayoutMk cId="1569270543" sldId="2147483735"/>
          </pc:sldLayoutMkLst>
        </pc:sldLayoutChg>
      </pc:sldMasterChg>
      <pc:sldMasterChg chg="del delSldLayout">
        <pc:chgData name="John Jennings" userId="f1b499095f47d9eb" providerId="LiveId" clId="{4B00D7CF-D972-4823-A429-A2B3720BF5F2}" dt="2023-03-09T16:04:00.634" v="11072" actId="2696"/>
        <pc:sldMasterMkLst>
          <pc:docMk/>
          <pc:sldMasterMk cId="3685923989" sldId="2147483737"/>
        </pc:sldMasterMkLst>
        <pc:sldLayoutChg chg="del">
          <pc:chgData name="John Jennings" userId="f1b499095f47d9eb" providerId="LiveId" clId="{4B00D7CF-D972-4823-A429-A2B3720BF5F2}" dt="2023-03-09T16:04:00.556" v="11064" actId="2696"/>
          <pc:sldLayoutMkLst>
            <pc:docMk/>
            <pc:sldMasterMk cId="3685923989" sldId="2147483737"/>
            <pc:sldLayoutMk cId="2547572308" sldId="2147483738"/>
          </pc:sldLayoutMkLst>
        </pc:sldLayoutChg>
        <pc:sldLayoutChg chg="del">
          <pc:chgData name="John Jennings" userId="f1b499095f47d9eb" providerId="LiveId" clId="{4B00D7CF-D972-4823-A429-A2B3720BF5F2}" dt="2023-03-09T16:04:00.571" v="11065" actId="2696"/>
          <pc:sldLayoutMkLst>
            <pc:docMk/>
            <pc:sldMasterMk cId="3685923989" sldId="2147483737"/>
            <pc:sldLayoutMk cId="3254254672" sldId="2147483739"/>
          </pc:sldLayoutMkLst>
        </pc:sldLayoutChg>
        <pc:sldLayoutChg chg="del">
          <pc:chgData name="John Jennings" userId="f1b499095f47d9eb" providerId="LiveId" clId="{4B00D7CF-D972-4823-A429-A2B3720BF5F2}" dt="2023-03-09T16:04:00.587" v="11066" actId="2696"/>
          <pc:sldLayoutMkLst>
            <pc:docMk/>
            <pc:sldMasterMk cId="3685923989" sldId="2147483737"/>
            <pc:sldLayoutMk cId="2022608218" sldId="2147483740"/>
          </pc:sldLayoutMkLst>
        </pc:sldLayoutChg>
        <pc:sldLayoutChg chg="del">
          <pc:chgData name="John Jennings" userId="f1b499095f47d9eb" providerId="LiveId" clId="{4B00D7CF-D972-4823-A429-A2B3720BF5F2}" dt="2023-03-09T16:04:00.603" v="11067" actId="2696"/>
          <pc:sldLayoutMkLst>
            <pc:docMk/>
            <pc:sldMasterMk cId="3685923989" sldId="2147483737"/>
            <pc:sldLayoutMk cId="761645567" sldId="2147483741"/>
          </pc:sldLayoutMkLst>
        </pc:sldLayoutChg>
        <pc:sldLayoutChg chg="del">
          <pc:chgData name="John Jennings" userId="f1b499095f47d9eb" providerId="LiveId" clId="{4B00D7CF-D972-4823-A429-A2B3720BF5F2}" dt="2023-03-09T16:04:00.603" v="11068" actId="2696"/>
          <pc:sldLayoutMkLst>
            <pc:docMk/>
            <pc:sldMasterMk cId="3685923989" sldId="2147483737"/>
            <pc:sldLayoutMk cId="1287940761" sldId="2147483742"/>
          </pc:sldLayoutMkLst>
        </pc:sldLayoutChg>
        <pc:sldLayoutChg chg="del">
          <pc:chgData name="John Jennings" userId="f1b499095f47d9eb" providerId="LiveId" clId="{4B00D7CF-D972-4823-A429-A2B3720BF5F2}" dt="2023-03-09T16:04:00.619" v="11069" actId="2696"/>
          <pc:sldLayoutMkLst>
            <pc:docMk/>
            <pc:sldMasterMk cId="3685923989" sldId="2147483737"/>
            <pc:sldLayoutMk cId="1483185717" sldId="2147483743"/>
          </pc:sldLayoutMkLst>
        </pc:sldLayoutChg>
        <pc:sldLayoutChg chg="del">
          <pc:chgData name="John Jennings" userId="f1b499095f47d9eb" providerId="LiveId" clId="{4B00D7CF-D972-4823-A429-A2B3720BF5F2}" dt="2023-03-09T16:04:00.619" v="11070" actId="2696"/>
          <pc:sldLayoutMkLst>
            <pc:docMk/>
            <pc:sldMasterMk cId="3685923989" sldId="2147483737"/>
            <pc:sldLayoutMk cId="2257196967" sldId="2147483744"/>
          </pc:sldLayoutMkLst>
        </pc:sldLayoutChg>
        <pc:sldLayoutChg chg="del">
          <pc:chgData name="John Jennings" userId="f1b499095f47d9eb" providerId="LiveId" clId="{4B00D7CF-D972-4823-A429-A2B3720BF5F2}" dt="2023-03-09T16:04:00.619" v="11071" actId="2696"/>
          <pc:sldLayoutMkLst>
            <pc:docMk/>
            <pc:sldMasterMk cId="3685923989" sldId="2147483737"/>
            <pc:sldLayoutMk cId="703650779" sldId="214748374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C39777-BA13-F040-9AD1-4EA77306ABDB}" type="datetimeFigureOut">
              <a:rPr lang="en-US" smtClean="0"/>
              <a:t>4/7/2023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614E9A-6937-8347-8AC9-FFDC4B7B6E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052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56D3D4-816B-8C4C-9C10-1541A761B34C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1011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Few of these are active in the business, but may be investors or serve on boards.</a:t>
            </a:r>
          </a:p>
          <a:p>
            <a:endParaRPr lang="en-US" dirty="0"/>
          </a:p>
          <a:p>
            <a:r>
              <a:rPr lang="en-US" dirty="0"/>
              <a:t>Optimistic, but in a measured way.</a:t>
            </a:r>
          </a:p>
          <a:p>
            <a:endParaRPr lang="en-US" dirty="0"/>
          </a:p>
          <a:p>
            <a:r>
              <a:rPr lang="en-US" sz="12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Wisdom &amp; Experience</a:t>
            </a:r>
          </a:p>
          <a:p>
            <a:endParaRPr lang="en-US" sz="1200" b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en-US" sz="12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Frugal, resourceful, grateful and conservative</a:t>
            </a:r>
          </a:p>
          <a:p>
            <a:endParaRPr lang="en-US" sz="12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en-US" sz="1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Survived almost everything we’ve faced</a:t>
            </a:r>
          </a:p>
          <a:p>
            <a:endParaRPr lang="en-US" sz="12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en-US" sz="12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Calming influence, </a:t>
            </a:r>
            <a:r>
              <a:rPr lang="en-US" sz="1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Been there, done that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14E9A-6937-8347-8AC9-FFDC4B7B6E51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6791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Boomers are rapidly exiting the workplace. Many did during COVID. This exit is dramatically changing leadership, as we’ll discuss in a moment.</a:t>
            </a:r>
          </a:p>
          <a:p>
            <a:pPr marL="171450" indent="-171450">
              <a:buFontTx/>
              <a:buChar char="-"/>
            </a:pPr>
            <a:r>
              <a:rPr lang="en-US" dirty="0"/>
              <a:t>It’s also a big factor in the shortage of talent in the job market.  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r>
              <a:rPr lang="en-US" dirty="0"/>
              <a:t>The stories of the Baby Boomer generation – from the Americana of the 50s to the protests of the 60s.  Maybe the most colorful generation.  Also saw a tremendous growth in quality of living (from childhood to retirement).</a:t>
            </a:r>
          </a:p>
          <a:p>
            <a:endParaRPr lang="en-US" dirty="0"/>
          </a:p>
          <a:p>
            <a:r>
              <a:rPr lang="en-US" b="1" dirty="0"/>
              <a:t>Loyalty to the company ended with this generation.  </a:t>
            </a:r>
            <a:r>
              <a:rPr lang="en-US" dirty="0"/>
              <a:t>Why?  (Pension, layoffs)</a:t>
            </a:r>
          </a:p>
          <a:p>
            <a:pPr marL="0" indent="0">
              <a:buFontTx/>
              <a:buNone/>
            </a:pPr>
            <a:endParaRPr lang="en-US" dirty="0"/>
          </a:p>
          <a:p>
            <a:r>
              <a:rPr lang="en-US" sz="12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Great examples of success</a:t>
            </a:r>
          </a:p>
          <a:p>
            <a:endParaRPr lang="en-US" sz="12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en-US" sz="1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Expansion, not depression</a:t>
            </a:r>
          </a:p>
          <a:p>
            <a:endParaRPr lang="en-US" sz="12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en-US" sz="12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Questioned everything</a:t>
            </a:r>
          </a:p>
          <a:p>
            <a:endParaRPr lang="en-US" sz="12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en-US" sz="1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Led to many revolutions</a:t>
            </a:r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14E9A-6937-8347-8AC9-FFDC4B7B6E51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5054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jaded than most. Gen-X were the silent support system to Boomer leaders. Many have been waiting for the Boomers to get out of the way.</a:t>
            </a:r>
          </a:p>
          <a:p>
            <a:endParaRPr lang="en-US" dirty="0"/>
          </a:p>
          <a:p>
            <a:r>
              <a:rPr lang="en-US" dirty="0"/>
              <a:t>This generation was </a:t>
            </a:r>
            <a:r>
              <a:rPr lang="en-US" b="1" dirty="0"/>
              <a:t>the first to job-hop</a:t>
            </a:r>
            <a:r>
              <a:rPr lang="en-US" dirty="0"/>
              <a:t>, as there were very little benefits to staying with an organization.  They also brought innovation and balance to the workplace.</a:t>
            </a:r>
          </a:p>
          <a:p>
            <a:endParaRPr lang="en-US" dirty="0"/>
          </a:p>
          <a:p>
            <a:r>
              <a:rPr lang="en-US" sz="1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Pragmatic, jaded, suspicious</a:t>
            </a:r>
          </a:p>
          <a:p>
            <a:endParaRPr lang="en-US" sz="12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en-US" sz="1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Balance</a:t>
            </a:r>
          </a:p>
          <a:p>
            <a:endParaRPr lang="en-US" sz="12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en-US" sz="1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Technical Revolution</a:t>
            </a:r>
          </a:p>
          <a:p>
            <a:endParaRPr lang="en-US" dirty="0"/>
          </a:p>
          <a:p>
            <a:r>
              <a:rPr lang="en-US" dirty="0"/>
              <a:t>But rapidly, another generation is taking the reigns…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14E9A-6937-8347-8AC9-FFDC4B7B6E51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9735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oldest Millennials are now in their 40s!!!</a:t>
            </a:r>
          </a:p>
          <a:p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These “entitled renegades” are becoming leaders. Many are entering leadership at director and executive levels. 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idealistic generation.  Hit hard by “reality” in early adulthood.  Corruption in government and corporations were complicated by 9/11 and global terrorism.   </a:t>
            </a:r>
          </a:p>
          <a:p>
            <a:endParaRPr lang="en-US" dirty="0"/>
          </a:p>
          <a:p>
            <a:r>
              <a:rPr lang="en-US" sz="1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Idealistic and Confident, Tech savvy</a:t>
            </a:r>
          </a:p>
          <a:p>
            <a:endParaRPr lang="en-US" sz="12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en-US" sz="12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Safety, self-esteem and status</a:t>
            </a:r>
          </a:p>
          <a:p>
            <a:endParaRPr lang="en-US" sz="12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en-US" sz="1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Impatient, instant Gratification</a:t>
            </a:r>
          </a:p>
          <a:p>
            <a:endParaRPr lang="en-US" sz="12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en-US" sz="1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Entitlement (Participation trophies)</a:t>
            </a:r>
          </a:p>
          <a:p>
            <a:endParaRPr lang="en-US" dirty="0"/>
          </a:p>
          <a:p>
            <a:r>
              <a:rPr lang="en-US" dirty="0"/>
              <a:t>Company Loyalty?  What’s that?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14E9A-6937-8347-8AC9-FFDC4B7B6E51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4080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Gen Z, the most perplexing so far.  We are still trying to figure these out.  Do they want to work?  Will they show up to work?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50% describe themselves as 1099 workers.  It’s the age of “free-agency”. </a:t>
            </a:r>
            <a:r>
              <a:rPr lang="en-US" sz="1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Entrepreneurial “</a:t>
            </a:r>
            <a:r>
              <a:rPr lang="en-US" sz="1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sidegig</a:t>
            </a:r>
            <a:r>
              <a:rPr lang="en-US" sz="1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” mindset</a:t>
            </a:r>
            <a:endParaRPr lang="en-US" dirty="0"/>
          </a:p>
          <a:p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Their upbringing may be the most tragic since the Traditionalists.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r>
              <a:rPr lang="en-US" dirty="0"/>
              <a:t>Weak social (aka “Human Skills”).  Dealt a rotten hand.  Technology already limited their human skills and then throw a global lockdown on top of it.  How do you blame them?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Polarization &amp; Anxiety</a:t>
            </a:r>
          </a:p>
          <a:p>
            <a:endParaRPr lang="en-US" sz="12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en-US" sz="1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Cause oriented</a:t>
            </a:r>
          </a:p>
          <a:p>
            <a:endParaRPr lang="en-US" dirty="0"/>
          </a:p>
          <a:p>
            <a:r>
              <a:rPr lang="en-US" dirty="0"/>
              <a:t>They are beginning to make their impact known.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14E9A-6937-8347-8AC9-FFDC4B7B6E51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2124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Just as it’s wrong to stereotype and judge any ethnic group or gender, we should be careful about doing that with generations as well.</a:t>
            </a:r>
          </a:p>
        </p:txBody>
      </p:sp>
    </p:spTree>
    <p:extLst>
      <p:ext uri="{BB962C8B-B14F-4D97-AF65-F5344CB8AC3E}">
        <p14:creationId xmlns:p14="http://schemas.microsoft.com/office/powerpoint/2010/main" val="19056207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8999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Breathing – Sitting – Feet – Breathing </a:t>
            </a:r>
          </a:p>
          <a:p>
            <a:endParaRPr lang="en-US" dirty="0"/>
          </a:p>
          <a:p>
            <a:r>
              <a:rPr lang="en-US" dirty="0"/>
              <a:t>Think about first job.  First time you had some responsibility.  Who was your boss?  Can you picture your desk?</a:t>
            </a:r>
          </a:p>
          <a:p>
            <a:endParaRPr lang="en-US" dirty="0"/>
          </a:p>
          <a:p>
            <a:r>
              <a:rPr lang="en-US" dirty="0"/>
              <a:t>Now, in a </a:t>
            </a:r>
            <a:r>
              <a:rPr lang="en-US" dirty="0" err="1"/>
              <a:t>non-judgemental</a:t>
            </a:r>
            <a:r>
              <a:rPr lang="en-US" dirty="0"/>
              <a:t> way, think about a mistake you made early on.  Perhaps it was a technical error (report, paperwork…).  Perhaps it was a lapse in judgement on how you treated someone…  Perhaps you violated an unwritten standard and was called out for it…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14E9A-6937-8347-8AC9-FFDC4B7B6E51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4655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200" dirty="0"/>
              <a:t>Innocence in the midst of hardship.</a:t>
            </a:r>
          </a:p>
        </p:txBody>
      </p:sp>
    </p:spTree>
    <p:extLst>
      <p:ext uri="{BB962C8B-B14F-4D97-AF65-F5344CB8AC3E}">
        <p14:creationId xmlns:p14="http://schemas.microsoft.com/office/powerpoint/2010/main" val="6526921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Boomers – the audacious ones!</a:t>
            </a:r>
          </a:p>
        </p:txBody>
      </p:sp>
    </p:spTree>
    <p:extLst>
      <p:ext uri="{BB962C8B-B14F-4D97-AF65-F5344CB8AC3E}">
        <p14:creationId xmlns:p14="http://schemas.microsoft.com/office/powerpoint/2010/main" val="1910758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/>
          </a:p>
          <a:p>
            <a:pPr>
              <a:buFont typeface="Wingdings" charset="2"/>
              <a:buNone/>
            </a:pPr>
            <a:r>
              <a:rPr lang="en-US" sz="700" b="1" i="1" dirty="0"/>
              <a:t>Professionally</a:t>
            </a:r>
          </a:p>
          <a:p>
            <a:pPr>
              <a:buFont typeface="Wingdings" charset="2"/>
              <a:buNone/>
            </a:pPr>
            <a:endParaRPr lang="en-US" sz="700" b="1" i="1" dirty="0"/>
          </a:p>
          <a:p>
            <a:pPr>
              <a:buFont typeface="Wingdings" charset="2"/>
              <a:buNone/>
            </a:pPr>
            <a:r>
              <a:rPr lang="en-US" sz="700" b="1" i="1" dirty="0"/>
              <a:t>Family</a:t>
            </a:r>
          </a:p>
          <a:p>
            <a:pPr>
              <a:buFont typeface="Wingdings" charset="2"/>
              <a:buNone/>
            </a:pPr>
            <a:endParaRPr lang="en-US" sz="700" b="1" i="1" dirty="0"/>
          </a:p>
          <a:p>
            <a:pPr>
              <a:buFont typeface="Wingdings" charset="2"/>
              <a:buNone/>
            </a:pPr>
            <a:r>
              <a:rPr lang="en-US" sz="700" b="1" i="1" dirty="0"/>
              <a:t>Church leadership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478064-0A12-2247-A036-347C131EF6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173562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Innovative and balanced.  (Flex-time, Casual Fridays/Casual Dress, WFH)</a:t>
            </a:r>
          </a:p>
          <a:p>
            <a:endParaRPr lang="en-US" dirty="0"/>
          </a:p>
          <a:p>
            <a:r>
              <a:rPr lang="en-US" dirty="0"/>
              <a:t>These are becoming the top leaders in organizations.  How will that change culture?</a:t>
            </a:r>
          </a:p>
        </p:txBody>
      </p:sp>
    </p:spTree>
    <p:extLst>
      <p:ext uri="{BB962C8B-B14F-4D97-AF65-F5344CB8AC3E}">
        <p14:creationId xmlns:p14="http://schemas.microsoft.com/office/powerpoint/2010/main" val="11745499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participation trophy has entered mainstream.  They make up the largest demographic in your workforce today. </a:t>
            </a:r>
          </a:p>
        </p:txBody>
      </p:sp>
    </p:spTree>
    <p:extLst>
      <p:ext uri="{BB962C8B-B14F-4D97-AF65-F5344CB8AC3E}">
        <p14:creationId xmlns:p14="http://schemas.microsoft.com/office/powerpoint/2010/main" val="37404766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70% of people want to be entrepreneurs but only about 6% are.  Gen-z may break this trend however, as they have more courage and conviction to be self-sufficient than any other generation.  “All you need is an internet connection” mindset.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However, they have great courage, but little polish.  (Go straight to the CEO to make a demand).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8412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Nearly 2/3 of older generations have a negative opinion about generation Z.</a:t>
            </a:r>
          </a:p>
          <a:p>
            <a:endParaRPr lang="en-US" dirty="0"/>
          </a:p>
          <a:p>
            <a:r>
              <a:rPr lang="en-US" dirty="0"/>
              <a:t>Hope Depot founder (in his 90s) said he would never allow a millennial to be a manager.  (HD disavowed any connection with him).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14E9A-6937-8347-8AC9-FFDC4B7B6E51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8545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3042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/>
              <a:t>Comm – </a:t>
            </a:r>
            <a:r>
              <a:rPr lang="en-US" sz="1200" dirty="0" err="1"/>
              <a:t>GenX</a:t>
            </a:r>
            <a:r>
              <a:rPr lang="en-US" sz="1200" dirty="0"/>
              <a:t> originally rejected text.  But not it’s the new email.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/>
              <a:t>Biggest fear – all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/>
              <a:t>“Compassionate Space”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/>
              <a:t>“Participative”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/>
              <a:t>Attitude toward company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14E9A-6937-8347-8AC9-FFDC4B7B6E51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7358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/>
              <a:t>Gen-Z, in particular, are ill-prepared for the “human skills” required to do the job.  (Simon Sinek, “The challenge with Gen Z”)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/>
              <a:t>Story of Black Monday / recessions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/>
              <a:t>Difference between opinions, preferences, expectations and requirements.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/>
              <a:t>Help them understand “Is this a hill to die on?”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/>
              <a:t>Manage conflict as something to work through.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/>
              <a:t>Engage in intelligent conversations around issues. Address the elephant in the room.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14E9A-6937-8347-8AC9-FFDC4B7B6E51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3210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/>
              <a:t>Shift from motivation to inspiration.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/>
              <a:t>Build relationship with them before expecting trust.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/>
              <a:t>Connect what your organization does with the impact it has on the world.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/>
              <a:t>Connect their role to that cause, even if they are doing menial tasks.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/>
              <a:t>Listen.  Really listen.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14E9A-6937-8347-8AC9-FFDC4B7B6E51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464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/>
              <a:t>Engage them in investigation, but lead them in implementation.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/>
              <a:t>Ask questions like “How is AI going to impact us?”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/>
              <a:t>Give them space to experiment… and fail.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/>
              <a:t>Demonstrate the human side of technology.  Remember, </a:t>
            </a:r>
            <a:r>
              <a:rPr lang="en-US" sz="1200" i="1" dirty="0"/>
              <a:t>“as technology increases, empathy decreases.”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14E9A-6937-8347-8AC9-FFDC4B7B6E51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1776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/>
              <a:t>Teach the skills of developing deep, meaningful relationships.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/>
              <a:t>Help them develop the tools needed to face anxiety.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/>
              <a:t>Create interaction to look for common ground. Focus on cross-generation and diverse groupings.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/>
              <a:t>Support for mental health care will be needed.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/>
              <a:t>This is another example of the “Human Skills” that Simon Sinek spoke about. 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i="1" dirty="0"/>
              <a:t>Simon Sinek – “Everything you can want you can have instantaneously, except job satisfaction and strength of relationships.  There </a:t>
            </a:r>
            <a:r>
              <a:rPr lang="en-US" sz="1200" i="1" dirty="0" err="1"/>
              <a:t>ain’t</a:t>
            </a:r>
            <a:r>
              <a:rPr lang="en-US" sz="1200" i="1" dirty="0"/>
              <a:t> no app for that”.  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/>
              <a:t>Teach them Patience!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14E9A-6937-8347-8AC9-FFDC4B7B6E51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9314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Permission:   TRIGGER WARNING</a:t>
            </a:r>
          </a:p>
          <a:p>
            <a:pPr marL="228600" marR="0" lvl="0" indent="-22860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/>
              <a:t>Authentic</a:t>
            </a:r>
          </a:p>
          <a:p>
            <a:pPr marL="228600" marR="0" lvl="0" indent="-22860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/>
              <a:t>Open to input</a:t>
            </a:r>
          </a:p>
          <a:p>
            <a:pPr marL="228600" marR="0" lvl="0" indent="-22860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/>
              <a:t>Confidential</a:t>
            </a:r>
          </a:p>
          <a:p>
            <a:pPr marL="228600" marR="0" lvl="0" indent="-22860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56D3D4-816B-8C4C-9C10-1541A761B3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920174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/>
              <a:t>Partner with a mentor for traditional mentoring. 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/>
              <a:t>Cross generation, different skills sets, varied backgrounds.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Some of my most successful mentoring relationships have been with women and people from drastically different backgrounds.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/>
              <a:t>Implement “reverse mentoring” along with this. Bring learnings back to the leadership team.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1" dirty="0"/>
              <a:t>Paint Story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/>
              <a:t>Incorporate activities that lead to recognizing commonalities.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/>
              <a:t>Patience.  Things that matter take time.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i="1" dirty="0"/>
              <a:t>When veteran teammates and new team members add value to one another, the whole culture wins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14E9A-6937-8347-8AC9-FFDC4B7B6E51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2225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/>
              <a:t>Embrace diversity – help bring business balance to it while affirming their values.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Recognize all types of diversity – all the typical, plus generational, political, backgrounds. (It’s not just about protected classes).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Another example where learning to deal with differences strengthens us.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 monolithic culture promotes limited thinking.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14E9A-6937-8347-8AC9-FFDC4B7B6E51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2555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/>
              <a:t>Shift from prescriptive to descriptive leadership style.  (What’s this?)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/>
              <a:t>Give them space to operate.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/>
              <a:t>Allow them to ask “dumb” questions.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/>
              <a:t>Tap into their creative nature.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/>
              <a:t>Balance expectations with belief in them.  Heap praise and support.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/>
              <a:t>Give them short term projects that show them how they contribute to the mission.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/>
              <a:t>Rules decrease as results increase.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/>
              <a:t>Allow flexibility in work schedules/location as possible.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14E9A-6937-8347-8AC9-FFDC4B7B6E51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19612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14E9A-6937-8347-8AC9-FFDC4B7B6E51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6510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Wrap slide</a:t>
            </a:r>
            <a:r>
              <a:rPr lang="en-US" dirty="0"/>
              <a:t> – Ask questions and discuss with the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614E9A-6937-8347-8AC9-FFDC4B7B6E51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65927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478064-0A12-2247-A036-347C131EF6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117110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>
                <a:latin typeface="Times" pitchFamily="-65" charset="0"/>
                <a:ea typeface="ＭＳ Ｐゴシック" pitchFamily="34" charset="-128"/>
              </a:rPr>
              <a:t>One of the most common issues I hear about from my clients and prospects</a:t>
            </a:r>
            <a:endParaRPr lang="en-US" dirty="0">
              <a:latin typeface="Times" pitchFamily="-65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742468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Younger generations are the future of our businesses  (Over half of workforce is millennials and gen z)</a:t>
            </a:r>
          </a:p>
        </p:txBody>
      </p:sp>
    </p:spTree>
    <p:extLst>
      <p:ext uri="{BB962C8B-B14F-4D97-AF65-F5344CB8AC3E}">
        <p14:creationId xmlns:p14="http://schemas.microsoft.com/office/powerpoint/2010/main" val="4793321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14E9A-6937-8347-8AC9-FFDC4B7B6E51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5881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Writer of Ecclesiastes told us that “there is nothing new under the sun.”</a:t>
            </a:r>
          </a:p>
        </p:txBody>
      </p:sp>
    </p:spTree>
    <p:extLst>
      <p:ext uri="{BB962C8B-B14F-4D97-AF65-F5344CB8AC3E}">
        <p14:creationId xmlns:p14="http://schemas.microsoft.com/office/powerpoint/2010/main" val="36604474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4559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483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6567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944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&amp; 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EE6FBCA-B1FB-1DCC-8C44-4F40402FB9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12672" y="6418235"/>
            <a:ext cx="2472271" cy="365125"/>
          </a:xfrm>
          <a:prstGeom prst="rect">
            <a:avLst/>
          </a:prstGeom>
        </p:spPr>
        <p:txBody>
          <a:bodyPr/>
          <a:lstStyle/>
          <a:p>
            <a:fld id="{43C2D397-CC29-D148-80B4-A29E4B5243A6}" type="datetimeFigureOut">
              <a:rPr lang="en-US" smtClean="0"/>
              <a:t>4/7/2023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30223FA-5237-74DE-8B23-DCD4AE35A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83428" y="6388832"/>
            <a:ext cx="420653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62232BC-775F-7566-3EFD-23631B0C8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24712" y="6361518"/>
            <a:ext cx="481520" cy="496482"/>
          </a:xfrm>
          <a:prstGeom prst="rect">
            <a:avLst/>
          </a:prstGeom>
        </p:spPr>
        <p:txBody>
          <a:bodyPr/>
          <a:lstStyle/>
          <a:p>
            <a:fld id="{5632A888-C5F3-3A40-9A8B-7BB5D97EDD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947840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&amp; Subtitle Lef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4764308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&amp; Subtitle copy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53047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65469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93098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8049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&amp; Bullets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22813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67294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5570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12672" y="6418235"/>
            <a:ext cx="2472271" cy="365125"/>
          </a:xfrm>
          <a:prstGeom prst="rect">
            <a:avLst/>
          </a:prstGeom>
        </p:spPr>
        <p:txBody>
          <a:bodyPr/>
          <a:lstStyle/>
          <a:p>
            <a:fld id="{43C2D397-CC29-D148-80B4-A29E4B5243A6}" type="datetimeFigureOut">
              <a:rPr lang="en-US" smtClean="0"/>
              <a:t>4/7/2023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83428" y="6388832"/>
            <a:ext cx="420653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24712" y="6361518"/>
            <a:ext cx="481520" cy="496482"/>
          </a:xfrm>
          <a:prstGeom prst="rect">
            <a:avLst/>
          </a:prstGeom>
        </p:spPr>
        <p:txBody>
          <a:bodyPr/>
          <a:lstStyle/>
          <a:p>
            <a:fld id="{5632A888-C5F3-3A40-9A8B-7BB5D97EDD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1292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4547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2FF49F9E-5E81-4F02-814B-C07CCBF5C73E}"/>
              </a:ext>
            </a:extLst>
          </p:cNvPr>
          <p:cNvSpPr/>
          <p:nvPr userDrawn="1"/>
        </p:nvSpPr>
        <p:spPr>
          <a:xfrm>
            <a:off x="0" y="6289157"/>
            <a:ext cx="12192000" cy="58521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B704F151-395C-465B-BFCC-4842FB9886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" y="6446838"/>
            <a:ext cx="13120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FFFFFF"/>
                </a:solidFill>
              </a:defRPr>
            </a:lvl1pPr>
          </a:lstStyle>
          <a:p>
            <a:fld id="{5632A888-C5F3-3A40-9A8B-7BB5D97EDD6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50D2C9C-43AC-4E78-ADEE-A2B713850B55}"/>
              </a:ext>
            </a:extLst>
          </p:cNvPr>
          <p:cNvSpPr txBox="1"/>
          <p:nvPr/>
        </p:nvSpPr>
        <p:spPr>
          <a:xfrm>
            <a:off x="365759" y="6681626"/>
            <a:ext cx="1333500" cy="176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entury Schoolbook" panose="02040604050505020304" pitchFamily="18" charset="0"/>
                <a:cs typeface="+mn-cs"/>
                <a:sym typeface="Symbol" panose="05050102010706020507" pitchFamily="18" charset="2"/>
              </a:rPr>
              <a:t></a:t>
            </a: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entury Schoolbook" panose="02040604050505020304" pitchFamily="18" charset="0"/>
                <a:cs typeface="+mn-cs"/>
              </a:rPr>
              <a:t> 2020 Data Dome, Inc.</a:t>
            </a:r>
            <a:endParaRPr kumimoji="0" lang="en-US" sz="5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1123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6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476BB3B-060D-939E-0BFB-758EC5F460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12672" y="6418235"/>
            <a:ext cx="2472271" cy="365125"/>
          </a:xfrm>
          <a:prstGeom prst="rect">
            <a:avLst/>
          </a:prstGeom>
        </p:spPr>
        <p:txBody>
          <a:bodyPr/>
          <a:lstStyle/>
          <a:p>
            <a:fld id="{43C2D397-CC29-D148-80B4-A29E4B5243A6}" type="datetimeFigureOut">
              <a:rPr lang="en-US" smtClean="0"/>
              <a:t>4/7/2023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5E65CCB-406B-F3AF-215D-21C0567EF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83428" y="6388832"/>
            <a:ext cx="420653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ABEFCD8-9318-19F3-A35A-B76CAE22D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24712" y="6361518"/>
            <a:ext cx="481520" cy="496482"/>
          </a:xfrm>
          <a:prstGeom prst="rect">
            <a:avLst/>
          </a:prstGeom>
        </p:spPr>
        <p:txBody>
          <a:bodyPr/>
          <a:lstStyle/>
          <a:p>
            <a:fld id="{5632A888-C5F3-3A40-9A8B-7BB5D97EDD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08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60897E7-4144-F3F6-E9AA-1AAA0D4CC0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12672" y="6418235"/>
            <a:ext cx="2472271" cy="365125"/>
          </a:xfrm>
          <a:prstGeom prst="rect">
            <a:avLst/>
          </a:prstGeom>
        </p:spPr>
        <p:txBody>
          <a:bodyPr/>
          <a:lstStyle/>
          <a:p>
            <a:fld id="{43C2D397-CC29-D148-80B4-A29E4B5243A6}" type="datetimeFigureOut">
              <a:rPr lang="en-US" smtClean="0"/>
              <a:t>4/7/2023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E07506B4-7DAE-97A3-247E-B18289266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83428" y="6388832"/>
            <a:ext cx="420653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52C934C-7B8C-B8F6-B346-F1D784A06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24712" y="6361518"/>
            <a:ext cx="481520" cy="496482"/>
          </a:xfrm>
          <a:prstGeom prst="rect">
            <a:avLst/>
          </a:prstGeom>
        </p:spPr>
        <p:txBody>
          <a:bodyPr/>
          <a:lstStyle/>
          <a:p>
            <a:fld id="{5632A888-C5F3-3A40-9A8B-7BB5D97EDD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968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4254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3094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-9332"/>
            <a:ext cx="463722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7841" y="862149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3" y="6459787"/>
            <a:ext cx="2618511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43C2D397-CC29-D148-80B4-A29E4B5243A6}" type="datetimeFigureOut">
              <a:rPr lang="en-US" smtClean="0"/>
              <a:t>4/7/2023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7"/>
            <a:ext cx="46482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204612" y="6437812"/>
            <a:ext cx="131202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632A888-C5F3-3A40-9A8B-7BB5D97EDD6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810B73-1589-F44B-ABD5-2D2B2E548C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7836" y="6305203"/>
            <a:ext cx="1138060" cy="50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42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38483" y="5418930"/>
            <a:ext cx="12188826" cy="145778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936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" y="9333"/>
            <a:ext cx="12191986" cy="5409597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936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97282" y="6432355"/>
            <a:ext cx="2472271" cy="365125"/>
          </a:xfrm>
          <a:prstGeom prst="rect">
            <a:avLst/>
          </a:prstGeom>
        </p:spPr>
        <p:txBody>
          <a:bodyPr/>
          <a:lstStyle/>
          <a:p>
            <a:fld id="{43C2D397-CC29-D148-80B4-A29E4B5243A6}" type="datetimeFigureOut">
              <a:rPr lang="en-US" smtClean="0"/>
              <a:t>4/7/2023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86186" y="6459787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06882" y="6434444"/>
            <a:ext cx="1312026" cy="365125"/>
          </a:xfrm>
          <a:prstGeom prst="rect">
            <a:avLst/>
          </a:prstGeom>
        </p:spPr>
        <p:txBody>
          <a:bodyPr/>
          <a:lstStyle/>
          <a:p>
            <a:fld id="{5632A888-C5F3-3A40-9A8B-7BB5D97EDD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164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79" y="1845734"/>
            <a:ext cx="10058402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">
            <a:extLst>
              <a:ext uri="{FF2B5EF4-FFF2-40B4-BE49-F238E27FC236}">
                <a16:creationId xmlns:a16="http://schemas.microsoft.com/office/drawing/2014/main" id="{B1A8B5A4-E53A-46BA-B91C-2793191A5495}"/>
              </a:ext>
            </a:extLst>
          </p:cNvPr>
          <p:cNvSpPr/>
          <p:nvPr userDrawn="1"/>
        </p:nvSpPr>
        <p:spPr>
          <a:xfrm>
            <a:off x="1" y="6276569"/>
            <a:ext cx="12192000" cy="585216"/>
          </a:xfrm>
          <a:prstGeom prst="rect">
            <a:avLst/>
          </a:prstGeom>
          <a:solidFill>
            <a:srgbClr val="6F757E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400" b="0">
                <a:solidFill>
                  <a:srgbClr val="000000"/>
                </a:solidFill>
              </a:defRPr>
            </a:pP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5733D7-89FB-C847-825F-CAC5AEC14E66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rcRect/>
          <a:stretch/>
        </p:blipFill>
        <p:spPr>
          <a:xfrm>
            <a:off x="10727415" y="6375117"/>
            <a:ext cx="1386424" cy="4125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88CED9-967A-804E-A5F2-F3EA87488882}"/>
              </a:ext>
            </a:extLst>
          </p:cNvPr>
          <p:cNvSpPr txBox="1"/>
          <p:nvPr userDrawn="1"/>
        </p:nvSpPr>
        <p:spPr>
          <a:xfrm>
            <a:off x="211534" y="6399180"/>
            <a:ext cx="8013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jjennings@focalpointcoaching.com</a:t>
            </a:r>
          </a:p>
        </p:txBody>
      </p:sp>
    </p:spTree>
    <p:extLst>
      <p:ext uri="{BB962C8B-B14F-4D97-AF65-F5344CB8AC3E}">
        <p14:creationId xmlns:p14="http://schemas.microsoft.com/office/powerpoint/2010/main" val="1760274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6" r:id="rId19"/>
    <p:sldLayoutId id="2147483661" r:id="rId20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6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600"/>
        </a:spcAft>
        <a:buClr>
          <a:srgbClr val="4485BA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600"/>
        </a:spcAft>
        <a:buClr>
          <a:srgbClr val="4485BA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4485BA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4485BA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BE1D7-4AEB-C343-91A0-D95C4AC0EF4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328932" y="1155700"/>
            <a:ext cx="7863068" cy="3352800"/>
          </a:xfrm>
        </p:spPr>
        <p:txBody>
          <a:bodyPr>
            <a:normAutofit fontScale="92500" lnSpcReduction="20000"/>
          </a:bodyPr>
          <a:lstStyle/>
          <a:p>
            <a:pPr algn="ctr"/>
            <a:endParaRPr lang="en-US" dirty="0"/>
          </a:p>
          <a:p>
            <a:pPr indent="0" algn="ctr">
              <a:buNone/>
            </a:pPr>
            <a:r>
              <a:rPr lang="en-US" sz="3200" b="1" dirty="0">
                <a:solidFill>
                  <a:schemeClr val="tx1"/>
                </a:solidFill>
                <a:latin typeface="Arial" charset="0"/>
                <a:cs typeface="Arial" charset="0"/>
                <a:sym typeface="Gotham HTF Black"/>
              </a:rPr>
              <a:t>Leading Multi-Generational Teams</a:t>
            </a:r>
          </a:p>
          <a:p>
            <a:pPr indent="0" algn="ctr">
              <a:buNone/>
            </a:pPr>
            <a:endParaRPr lang="en-US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indent="0" algn="ctr">
              <a:buNone/>
            </a:pPr>
            <a:r>
              <a:rPr lang="en-US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John Jennings</a:t>
            </a:r>
          </a:p>
          <a:p>
            <a:pPr indent="0" algn="ctr">
              <a:buNone/>
            </a:pPr>
            <a:r>
              <a:rPr lang="en-US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FocalPoint Business Coaching &amp; Training</a:t>
            </a:r>
          </a:p>
          <a:p>
            <a:pPr indent="0" algn="ctr">
              <a:buNone/>
            </a:pPr>
            <a:r>
              <a:rPr lang="en-US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indent="0" algn="ctr">
              <a:buNone/>
            </a:pPr>
            <a:r>
              <a:rPr lang="en-US" sz="2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April 11, 2023</a:t>
            </a:r>
          </a:p>
          <a:p>
            <a:pPr algn="ctr"/>
            <a:endParaRPr lang="en-US" dirty="0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F35CC1BE-7617-0A43-860B-ADCFA7C7E4F3}"/>
              </a:ext>
            </a:extLst>
          </p:cNvPr>
          <p:cNvSpPr txBox="1">
            <a:spLocks/>
          </p:cNvSpPr>
          <p:nvPr/>
        </p:nvSpPr>
        <p:spPr>
          <a:xfrm>
            <a:off x="9445318" y="6553200"/>
            <a:ext cx="2056871" cy="261938"/>
          </a:xfrm>
          <a:prstGeom prst="rect">
            <a:avLst/>
          </a:prstGeom>
        </p:spPr>
        <p:txBody>
          <a:bodyPr/>
          <a:lstStyle>
            <a:lvl1pPr algn="l">
              <a:buFontTx/>
              <a:buNone/>
              <a:defRPr sz="80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marL="342900" indent="-342900" algn="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chemeClr val="tx1"/>
                </a:solidFill>
                <a:latin typeface="Arial"/>
                <a:ea typeface="+mn-ea"/>
                <a:cs typeface="Arial"/>
              </a:rPr>
              <a:t>FOCALPOINTCOACHING.COM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B2F62C8-8032-AE4C-BC4C-01DE5D6AA746}"/>
              </a:ext>
            </a:extLst>
          </p:cNvPr>
          <p:cNvCxnSpPr>
            <a:cxnSpLocks/>
          </p:cNvCxnSpPr>
          <p:nvPr/>
        </p:nvCxnSpPr>
        <p:spPr>
          <a:xfrm>
            <a:off x="5410202" y="6451605"/>
            <a:ext cx="6091987" cy="1588"/>
          </a:xfrm>
          <a:prstGeom prst="line">
            <a:avLst/>
          </a:prstGeom>
          <a:ln w="444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6" y="1832"/>
            <a:ext cx="36576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72" y="306632"/>
            <a:ext cx="2050921" cy="91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C2A389-656B-4234-8A9F-93461BBB14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5165" y="4956909"/>
            <a:ext cx="3870601" cy="114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7805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58CC42-8E3F-A26C-52D3-BDBCDE0BB8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22" r="80512"/>
          <a:stretch/>
        </p:blipFill>
        <p:spPr>
          <a:xfrm>
            <a:off x="18159" y="161925"/>
            <a:ext cx="2324991" cy="2666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74B3C6-863C-6182-6CAD-D16DDDCABD60}"/>
              </a:ext>
            </a:extLst>
          </p:cNvPr>
          <p:cNvSpPr txBox="1"/>
          <p:nvPr/>
        </p:nvSpPr>
        <p:spPr>
          <a:xfrm>
            <a:off x="275662" y="3126245"/>
            <a:ext cx="180998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1927 – 1945</a:t>
            </a:r>
          </a:p>
          <a:p>
            <a:r>
              <a:rPr lang="en-US" dirty="0"/>
              <a:t>AKA “Builders”</a:t>
            </a:r>
          </a:p>
          <a:p>
            <a:endParaRPr lang="en-US" dirty="0"/>
          </a:p>
          <a:p>
            <a:r>
              <a:rPr lang="en-US" dirty="0"/>
              <a:t>Great Depression</a:t>
            </a:r>
          </a:p>
          <a:p>
            <a:r>
              <a:rPr lang="en-US" dirty="0"/>
              <a:t>World War I &amp; II</a:t>
            </a:r>
          </a:p>
          <a:p>
            <a:r>
              <a:rPr lang="en-US" dirty="0"/>
              <a:t>Spanish Flu</a:t>
            </a:r>
          </a:p>
          <a:p>
            <a:endParaRPr lang="en-US" dirty="0"/>
          </a:p>
          <a:p>
            <a:r>
              <a:rPr lang="en-US" dirty="0"/>
              <a:t>Pearl Harbor</a:t>
            </a:r>
          </a:p>
          <a:p>
            <a:r>
              <a:rPr lang="en-US" dirty="0"/>
              <a:t>Atomic Bomb</a:t>
            </a:r>
          </a:p>
        </p:txBody>
      </p:sp>
    </p:spTree>
    <p:extLst>
      <p:ext uri="{BB962C8B-B14F-4D97-AF65-F5344CB8AC3E}">
        <p14:creationId xmlns:p14="http://schemas.microsoft.com/office/powerpoint/2010/main" val="144570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58CC42-8E3F-A26C-52D3-BDBCDE0BB8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2022" r="60154"/>
          <a:stretch/>
        </p:blipFill>
        <p:spPr>
          <a:xfrm>
            <a:off x="18159" y="161925"/>
            <a:ext cx="4753866" cy="2666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74B3C6-863C-6182-6CAD-D16DDDCABD60}"/>
              </a:ext>
            </a:extLst>
          </p:cNvPr>
          <p:cNvSpPr txBox="1"/>
          <p:nvPr/>
        </p:nvSpPr>
        <p:spPr>
          <a:xfrm>
            <a:off x="275662" y="3126245"/>
            <a:ext cx="180998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1927 – 1945</a:t>
            </a:r>
          </a:p>
          <a:p>
            <a:r>
              <a:rPr lang="en-US" dirty="0"/>
              <a:t>AKA “Builders”</a:t>
            </a:r>
          </a:p>
          <a:p>
            <a:endParaRPr lang="en-US" dirty="0"/>
          </a:p>
          <a:p>
            <a:r>
              <a:rPr lang="en-US" dirty="0"/>
              <a:t>Great Depression</a:t>
            </a:r>
          </a:p>
          <a:p>
            <a:r>
              <a:rPr lang="en-US" dirty="0"/>
              <a:t>World War I &amp; II</a:t>
            </a:r>
          </a:p>
          <a:p>
            <a:r>
              <a:rPr lang="en-US" dirty="0"/>
              <a:t>Spanish Flu</a:t>
            </a:r>
          </a:p>
          <a:p>
            <a:endParaRPr lang="en-US" dirty="0"/>
          </a:p>
          <a:p>
            <a:r>
              <a:rPr lang="en-US" dirty="0"/>
              <a:t>Pearl Harbor</a:t>
            </a:r>
          </a:p>
          <a:p>
            <a:r>
              <a:rPr lang="en-US" dirty="0"/>
              <a:t>Atomic Bomb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9531A2-77AD-155C-02B2-EF068EAE825E}"/>
              </a:ext>
            </a:extLst>
          </p:cNvPr>
          <p:cNvSpPr txBox="1"/>
          <p:nvPr/>
        </p:nvSpPr>
        <p:spPr>
          <a:xfrm>
            <a:off x="2656912" y="3126245"/>
            <a:ext cx="1781193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1946 – 1964 </a:t>
            </a:r>
          </a:p>
          <a:p>
            <a:r>
              <a:rPr lang="en-US" dirty="0"/>
              <a:t>Largest in history</a:t>
            </a:r>
          </a:p>
          <a:p>
            <a:endParaRPr lang="en-US" dirty="0"/>
          </a:p>
          <a:p>
            <a:r>
              <a:rPr lang="en-US" dirty="0"/>
              <a:t>Post War Era</a:t>
            </a:r>
          </a:p>
          <a:p>
            <a:r>
              <a:rPr lang="en-US" dirty="0"/>
              <a:t>Civil Rights</a:t>
            </a:r>
          </a:p>
          <a:p>
            <a:r>
              <a:rPr lang="en-US" dirty="0"/>
              <a:t>Cold War</a:t>
            </a:r>
          </a:p>
          <a:p>
            <a:r>
              <a:rPr lang="en-US" dirty="0"/>
              <a:t>TV</a:t>
            </a:r>
          </a:p>
          <a:p>
            <a:endParaRPr lang="en-US" dirty="0"/>
          </a:p>
          <a:p>
            <a:r>
              <a:rPr lang="en-US" dirty="0"/>
              <a:t>Assassinations </a:t>
            </a:r>
            <a:br>
              <a:rPr lang="en-US" dirty="0"/>
            </a:br>
            <a:r>
              <a:rPr lang="en-US" dirty="0"/>
              <a:t>(JFK, RFK &amp; MLK)</a:t>
            </a:r>
          </a:p>
          <a:p>
            <a:r>
              <a:rPr lang="en-US" dirty="0"/>
              <a:t>Lunar Landing</a:t>
            </a:r>
          </a:p>
        </p:txBody>
      </p:sp>
    </p:spTree>
    <p:extLst>
      <p:ext uri="{BB962C8B-B14F-4D97-AF65-F5344CB8AC3E}">
        <p14:creationId xmlns:p14="http://schemas.microsoft.com/office/powerpoint/2010/main" val="192644687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58CC42-8E3F-A26C-52D3-BDBCDE0BB8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2022" r="39915"/>
          <a:stretch/>
        </p:blipFill>
        <p:spPr>
          <a:xfrm>
            <a:off x="18159" y="161925"/>
            <a:ext cx="7168454" cy="2666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74B3C6-863C-6182-6CAD-D16DDDCABD60}"/>
              </a:ext>
            </a:extLst>
          </p:cNvPr>
          <p:cNvSpPr txBox="1"/>
          <p:nvPr/>
        </p:nvSpPr>
        <p:spPr>
          <a:xfrm>
            <a:off x="275662" y="3126245"/>
            <a:ext cx="180998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1927 – 1945</a:t>
            </a:r>
          </a:p>
          <a:p>
            <a:r>
              <a:rPr lang="en-US" dirty="0"/>
              <a:t>AKA “Builders”</a:t>
            </a:r>
          </a:p>
          <a:p>
            <a:endParaRPr lang="en-US" dirty="0"/>
          </a:p>
          <a:p>
            <a:r>
              <a:rPr lang="en-US" dirty="0"/>
              <a:t>Great Depression</a:t>
            </a:r>
          </a:p>
          <a:p>
            <a:r>
              <a:rPr lang="en-US" dirty="0"/>
              <a:t>World War I &amp; II</a:t>
            </a:r>
          </a:p>
          <a:p>
            <a:r>
              <a:rPr lang="en-US" dirty="0"/>
              <a:t>Spanish Flu</a:t>
            </a:r>
          </a:p>
          <a:p>
            <a:endParaRPr lang="en-US" dirty="0"/>
          </a:p>
          <a:p>
            <a:r>
              <a:rPr lang="en-US" dirty="0"/>
              <a:t>Pearl Harbor</a:t>
            </a:r>
          </a:p>
          <a:p>
            <a:r>
              <a:rPr lang="en-US" dirty="0"/>
              <a:t>Atomic Bomb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9531A2-77AD-155C-02B2-EF068EAE825E}"/>
              </a:ext>
            </a:extLst>
          </p:cNvPr>
          <p:cNvSpPr txBox="1"/>
          <p:nvPr/>
        </p:nvSpPr>
        <p:spPr>
          <a:xfrm>
            <a:off x="2656912" y="3126245"/>
            <a:ext cx="1781193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1946 – 1964 </a:t>
            </a:r>
          </a:p>
          <a:p>
            <a:r>
              <a:rPr lang="en-US" dirty="0"/>
              <a:t>Largest in history</a:t>
            </a:r>
          </a:p>
          <a:p>
            <a:endParaRPr lang="en-US" dirty="0"/>
          </a:p>
          <a:p>
            <a:r>
              <a:rPr lang="en-US" dirty="0"/>
              <a:t>Post War Era</a:t>
            </a:r>
          </a:p>
          <a:p>
            <a:r>
              <a:rPr lang="en-US" dirty="0"/>
              <a:t>Civil Rights</a:t>
            </a:r>
          </a:p>
          <a:p>
            <a:r>
              <a:rPr lang="en-US" dirty="0"/>
              <a:t>Cold War</a:t>
            </a:r>
          </a:p>
          <a:p>
            <a:r>
              <a:rPr lang="en-US" dirty="0"/>
              <a:t>TV</a:t>
            </a:r>
          </a:p>
          <a:p>
            <a:endParaRPr lang="en-US" dirty="0"/>
          </a:p>
          <a:p>
            <a:r>
              <a:rPr lang="en-US" dirty="0"/>
              <a:t>Assassinations </a:t>
            </a:r>
            <a:br>
              <a:rPr lang="en-US" dirty="0"/>
            </a:br>
            <a:r>
              <a:rPr lang="en-US" dirty="0"/>
              <a:t>(JFK, RFK &amp; MLK)</a:t>
            </a:r>
          </a:p>
          <a:p>
            <a:r>
              <a:rPr lang="en-US" dirty="0"/>
              <a:t>Lunar Landing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622072-0FFB-C90C-5B79-C75BF056A56D}"/>
              </a:ext>
            </a:extLst>
          </p:cNvPr>
          <p:cNvSpPr txBox="1"/>
          <p:nvPr/>
        </p:nvSpPr>
        <p:spPr>
          <a:xfrm>
            <a:off x="5075327" y="3126244"/>
            <a:ext cx="150291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1965 – 1980 </a:t>
            </a:r>
          </a:p>
          <a:p>
            <a:r>
              <a:rPr lang="en-US" dirty="0"/>
              <a:t>AKA “busters”</a:t>
            </a:r>
          </a:p>
          <a:p>
            <a:endParaRPr lang="en-US" dirty="0"/>
          </a:p>
          <a:p>
            <a:r>
              <a:rPr lang="en-US" dirty="0"/>
              <a:t>Vietnam War</a:t>
            </a:r>
          </a:p>
          <a:p>
            <a:r>
              <a:rPr lang="en-US" dirty="0"/>
              <a:t>Watergate</a:t>
            </a:r>
          </a:p>
          <a:p>
            <a:r>
              <a:rPr lang="en-US" dirty="0"/>
              <a:t>Oil Crisis</a:t>
            </a:r>
          </a:p>
          <a:p>
            <a:endParaRPr lang="en-US" dirty="0"/>
          </a:p>
          <a:p>
            <a:r>
              <a:rPr lang="en-US" dirty="0"/>
              <a:t>Iran Hostages</a:t>
            </a:r>
          </a:p>
          <a:p>
            <a:r>
              <a:rPr lang="en-US" dirty="0"/>
              <a:t>Challenger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24939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58CC42-8E3F-A26C-52D3-BDBCDE0BB8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" t="2022" r="19676"/>
          <a:stretch/>
        </p:blipFill>
        <p:spPr>
          <a:xfrm>
            <a:off x="18158" y="161925"/>
            <a:ext cx="9583041" cy="2666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74B3C6-863C-6182-6CAD-D16DDDCABD60}"/>
              </a:ext>
            </a:extLst>
          </p:cNvPr>
          <p:cNvSpPr txBox="1"/>
          <p:nvPr/>
        </p:nvSpPr>
        <p:spPr>
          <a:xfrm>
            <a:off x="275662" y="3126245"/>
            <a:ext cx="180998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1927 – 1945</a:t>
            </a:r>
          </a:p>
          <a:p>
            <a:r>
              <a:rPr lang="en-US" dirty="0"/>
              <a:t>AKA “Builders”</a:t>
            </a:r>
          </a:p>
          <a:p>
            <a:endParaRPr lang="en-US" dirty="0"/>
          </a:p>
          <a:p>
            <a:r>
              <a:rPr lang="en-US" dirty="0"/>
              <a:t>Great Depression</a:t>
            </a:r>
          </a:p>
          <a:p>
            <a:r>
              <a:rPr lang="en-US" dirty="0"/>
              <a:t>World War I &amp; II</a:t>
            </a:r>
          </a:p>
          <a:p>
            <a:r>
              <a:rPr lang="en-US" dirty="0"/>
              <a:t>Spanish Flu</a:t>
            </a:r>
          </a:p>
          <a:p>
            <a:endParaRPr lang="en-US" dirty="0"/>
          </a:p>
          <a:p>
            <a:r>
              <a:rPr lang="en-US" dirty="0"/>
              <a:t>Pearl Harbor</a:t>
            </a:r>
          </a:p>
          <a:p>
            <a:r>
              <a:rPr lang="en-US" dirty="0"/>
              <a:t>Atomic Bomb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9531A2-77AD-155C-02B2-EF068EAE825E}"/>
              </a:ext>
            </a:extLst>
          </p:cNvPr>
          <p:cNvSpPr txBox="1"/>
          <p:nvPr/>
        </p:nvSpPr>
        <p:spPr>
          <a:xfrm>
            <a:off x="2656912" y="3126245"/>
            <a:ext cx="178119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1946 – 1964 </a:t>
            </a:r>
          </a:p>
          <a:p>
            <a:r>
              <a:rPr lang="en-US" dirty="0"/>
              <a:t>Largest in history</a:t>
            </a:r>
          </a:p>
          <a:p>
            <a:endParaRPr lang="en-US" dirty="0"/>
          </a:p>
          <a:p>
            <a:r>
              <a:rPr lang="en-US" dirty="0"/>
              <a:t>Post War Era</a:t>
            </a:r>
          </a:p>
          <a:p>
            <a:r>
              <a:rPr lang="en-US" dirty="0"/>
              <a:t>Civil Rights</a:t>
            </a:r>
          </a:p>
          <a:p>
            <a:r>
              <a:rPr lang="en-US" dirty="0"/>
              <a:t>Cold War</a:t>
            </a:r>
          </a:p>
          <a:p>
            <a:r>
              <a:rPr lang="en-US" dirty="0"/>
              <a:t>TV</a:t>
            </a:r>
          </a:p>
          <a:p>
            <a:endParaRPr lang="en-US" dirty="0"/>
          </a:p>
          <a:p>
            <a:r>
              <a:rPr lang="en-US" dirty="0"/>
              <a:t>Assassinations </a:t>
            </a:r>
            <a:br>
              <a:rPr lang="en-US" dirty="0"/>
            </a:br>
            <a:r>
              <a:rPr lang="en-US" dirty="0"/>
              <a:t>(JFK, RFK &amp; MLK)</a:t>
            </a:r>
          </a:p>
          <a:p>
            <a:r>
              <a:rPr lang="en-US" dirty="0"/>
              <a:t>Lunar Landing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622072-0FFB-C90C-5B79-C75BF056A56D}"/>
              </a:ext>
            </a:extLst>
          </p:cNvPr>
          <p:cNvSpPr txBox="1"/>
          <p:nvPr/>
        </p:nvSpPr>
        <p:spPr>
          <a:xfrm>
            <a:off x="5075327" y="3126244"/>
            <a:ext cx="150291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1965 – 1980 </a:t>
            </a:r>
          </a:p>
          <a:p>
            <a:r>
              <a:rPr lang="en-US" dirty="0"/>
              <a:t>AKA “busters”</a:t>
            </a:r>
          </a:p>
          <a:p>
            <a:endParaRPr lang="en-US" dirty="0"/>
          </a:p>
          <a:p>
            <a:r>
              <a:rPr lang="en-US" dirty="0"/>
              <a:t>Vietnam War</a:t>
            </a:r>
          </a:p>
          <a:p>
            <a:r>
              <a:rPr lang="en-US" dirty="0"/>
              <a:t>Watergate</a:t>
            </a:r>
          </a:p>
          <a:p>
            <a:r>
              <a:rPr lang="en-US" dirty="0"/>
              <a:t>Oil Crisis</a:t>
            </a:r>
          </a:p>
          <a:p>
            <a:endParaRPr lang="en-US" dirty="0"/>
          </a:p>
          <a:p>
            <a:r>
              <a:rPr lang="en-US" dirty="0"/>
              <a:t>Iran Hostages</a:t>
            </a:r>
          </a:p>
          <a:p>
            <a:r>
              <a:rPr lang="en-US" dirty="0"/>
              <a:t>Challenger 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EA634C-CCD0-A9EC-553D-10A3969534C7}"/>
              </a:ext>
            </a:extLst>
          </p:cNvPr>
          <p:cNvSpPr txBox="1"/>
          <p:nvPr/>
        </p:nvSpPr>
        <p:spPr>
          <a:xfrm>
            <a:off x="7599452" y="3126243"/>
            <a:ext cx="1363387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1980 - 1997</a:t>
            </a:r>
          </a:p>
          <a:p>
            <a:r>
              <a:rPr lang="en-US" dirty="0"/>
              <a:t>AKA “Gen Y”</a:t>
            </a:r>
          </a:p>
          <a:p>
            <a:endParaRPr lang="en-US" dirty="0"/>
          </a:p>
          <a:p>
            <a:r>
              <a:rPr lang="en-US" dirty="0"/>
              <a:t>Prosperity</a:t>
            </a:r>
          </a:p>
          <a:p>
            <a:r>
              <a:rPr lang="en-US" dirty="0"/>
              <a:t>Technology</a:t>
            </a:r>
          </a:p>
          <a:p>
            <a:r>
              <a:rPr lang="en-US" dirty="0"/>
              <a:t>Corruption</a:t>
            </a:r>
          </a:p>
          <a:p>
            <a:endParaRPr lang="en-US" dirty="0"/>
          </a:p>
          <a:p>
            <a:r>
              <a:rPr lang="en-US" dirty="0"/>
              <a:t>9/11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08023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58CC42-8E3F-A26C-52D3-BDBCDE0BB8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" t="2022" r="-2040"/>
          <a:stretch/>
        </p:blipFill>
        <p:spPr>
          <a:xfrm>
            <a:off x="18159" y="113799"/>
            <a:ext cx="12173842" cy="2666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74B3C6-863C-6182-6CAD-D16DDDCABD60}"/>
              </a:ext>
            </a:extLst>
          </p:cNvPr>
          <p:cNvSpPr txBox="1"/>
          <p:nvPr/>
        </p:nvSpPr>
        <p:spPr>
          <a:xfrm>
            <a:off x="275662" y="3111731"/>
            <a:ext cx="180998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1927 – 1945</a:t>
            </a:r>
          </a:p>
          <a:p>
            <a:r>
              <a:rPr lang="en-US" dirty="0"/>
              <a:t>AKA “Builders”</a:t>
            </a:r>
          </a:p>
          <a:p>
            <a:endParaRPr lang="en-US" dirty="0"/>
          </a:p>
          <a:p>
            <a:r>
              <a:rPr lang="en-US" dirty="0"/>
              <a:t>Great Depression</a:t>
            </a:r>
          </a:p>
          <a:p>
            <a:r>
              <a:rPr lang="en-US" dirty="0"/>
              <a:t>World War I &amp; II</a:t>
            </a:r>
          </a:p>
          <a:p>
            <a:r>
              <a:rPr lang="en-US" dirty="0"/>
              <a:t>Spanish Flu</a:t>
            </a:r>
          </a:p>
          <a:p>
            <a:endParaRPr lang="en-US" dirty="0"/>
          </a:p>
          <a:p>
            <a:r>
              <a:rPr lang="en-US" dirty="0"/>
              <a:t>Pearl Harbor</a:t>
            </a:r>
          </a:p>
          <a:p>
            <a:r>
              <a:rPr lang="en-US" dirty="0"/>
              <a:t>Atomic Bomb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9531A2-77AD-155C-02B2-EF068EAE825E}"/>
              </a:ext>
            </a:extLst>
          </p:cNvPr>
          <p:cNvSpPr txBox="1"/>
          <p:nvPr/>
        </p:nvSpPr>
        <p:spPr>
          <a:xfrm>
            <a:off x="2656912" y="3111731"/>
            <a:ext cx="1781193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1946 – 1964 </a:t>
            </a:r>
          </a:p>
          <a:p>
            <a:r>
              <a:rPr lang="en-US" dirty="0"/>
              <a:t>Largest in history</a:t>
            </a:r>
          </a:p>
          <a:p>
            <a:endParaRPr lang="en-US" dirty="0"/>
          </a:p>
          <a:p>
            <a:r>
              <a:rPr lang="en-US" dirty="0"/>
              <a:t>Post War Era</a:t>
            </a:r>
          </a:p>
          <a:p>
            <a:r>
              <a:rPr lang="en-US" dirty="0"/>
              <a:t>Civil Rights</a:t>
            </a:r>
          </a:p>
          <a:p>
            <a:r>
              <a:rPr lang="en-US" dirty="0"/>
              <a:t>Cold War</a:t>
            </a:r>
          </a:p>
          <a:p>
            <a:r>
              <a:rPr lang="en-US" dirty="0"/>
              <a:t>TV</a:t>
            </a:r>
          </a:p>
          <a:p>
            <a:endParaRPr lang="en-US" dirty="0"/>
          </a:p>
          <a:p>
            <a:r>
              <a:rPr lang="en-US" dirty="0"/>
              <a:t>Assassinations </a:t>
            </a:r>
            <a:br>
              <a:rPr lang="en-US" dirty="0"/>
            </a:br>
            <a:r>
              <a:rPr lang="en-US" dirty="0"/>
              <a:t>(JFK, RFK &amp; MLK)</a:t>
            </a:r>
          </a:p>
          <a:p>
            <a:r>
              <a:rPr lang="en-US" dirty="0"/>
              <a:t>Lunar Landing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622072-0FFB-C90C-5B79-C75BF056A56D}"/>
              </a:ext>
            </a:extLst>
          </p:cNvPr>
          <p:cNvSpPr txBox="1"/>
          <p:nvPr/>
        </p:nvSpPr>
        <p:spPr>
          <a:xfrm>
            <a:off x="5075327" y="3111730"/>
            <a:ext cx="150291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1965 – 1980 </a:t>
            </a:r>
          </a:p>
          <a:p>
            <a:r>
              <a:rPr lang="en-US" dirty="0"/>
              <a:t>AKA “busters”</a:t>
            </a:r>
          </a:p>
          <a:p>
            <a:endParaRPr lang="en-US" dirty="0"/>
          </a:p>
          <a:p>
            <a:r>
              <a:rPr lang="en-US" dirty="0"/>
              <a:t>Vietnam War</a:t>
            </a:r>
          </a:p>
          <a:p>
            <a:r>
              <a:rPr lang="en-US" dirty="0"/>
              <a:t>Watergate</a:t>
            </a:r>
          </a:p>
          <a:p>
            <a:r>
              <a:rPr lang="en-US" dirty="0"/>
              <a:t>Oil Crisis</a:t>
            </a:r>
          </a:p>
          <a:p>
            <a:endParaRPr lang="en-US" dirty="0"/>
          </a:p>
          <a:p>
            <a:r>
              <a:rPr lang="en-US" dirty="0"/>
              <a:t>Iran Hostages</a:t>
            </a:r>
          </a:p>
          <a:p>
            <a:r>
              <a:rPr lang="en-US" dirty="0"/>
              <a:t>Challenger 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EA634C-CCD0-A9EC-553D-10A3969534C7}"/>
              </a:ext>
            </a:extLst>
          </p:cNvPr>
          <p:cNvSpPr txBox="1"/>
          <p:nvPr/>
        </p:nvSpPr>
        <p:spPr>
          <a:xfrm>
            <a:off x="7599452" y="3111729"/>
            <a:ext cx="1363387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1980 - 1997</a:t>
            </a:r>
          </a:p>
          <a:p>
            <a:r>
              <a:rPr lang="en-US" dirty="0"/>
              <a:t>AKA “Gen Y”</a:t>
            </a:r>
          </a:p>
          <a:p>
            <a:endParaRPr lang="en-US" dirty="0"/>
          </a:p>
          <a:p>
            <a:r>
              <a:rPr lang="en-US" dirty="0"/>
              <a:t>Prosperity</a:t>
            </a:r>
          </a:p>
          <a:p>
            <a:r>
              <a:rPr lang="en-US" dirty="0"/>
              <a:t>Technology</a:t>
            </a:r>
          </a:p>
          <a:p>
            <a:r>
              <a:rPr lang="en-US" dirty="0"/>
              <a:t>Corruption</a:t>
            </a:r>
          </a:p>
          <a:p>
            <a:endParaRPr lang="en-US" dirty="0"/>
          </a:p>
          <a:p>
            <a:r>
              <a:rPr lang="en-US" dirty="0"/>
              <a:t>9/11 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7495B7-45CD-643C-79B2-534D967C171D}"/>
              </a:ext>
            </a:extLst>
          </p:cNvPr>
          <p:cNvSpPr txBox="1"/>
          <p:nvPr/>
        </p:nvSpPr>
        <p:spPr>
          <a:xfrm>
            <a:off x="10195014" y="3111731"/>
            <a:ext cx="173618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1998 - 2018</a:t>
            </a:r>
          </a:p>
          <a:p>
            <a:r>
              <a:rPr lang="en-US" dirty="0"/>
              <a:t>AKA “</a:t>
            </a:r>
            <a:r>
              <a:rPr lang="en-US" dirty="0" err="1"/>
              <a:t>iGen</a:t>
            </a:r>
            <a:r>
              <a:rPr lang="en-US" dirty="0"/>
              <a:t>”</a:t>
            </a:r>
          </a:p>
          <a:p>
            <a:endParaRPr lang="en-US" dirty="0"/>
          </a:p>
          <a:p>
            <a:r>
              <a:rPr lang="en-US" dirty="0"/>
              <a:t>Global Terrorism</a:t>
            </a:r>
          </a:p>
          <a:p>
            <a:r>
              <a:rPr lang="en-US" dirty="0"/>
              <a:t>Economic Crises</a:t>
            </a:r>
          </a:p>
          <a:p>
            <a:r>
              <a:rPr lang="en-US" dirty="0"/>
              <a:t>Civil Unrest</a:t>
            </a:r>
          </a:p>
          <a:p>
            <a:endParaRPr lang="en-US" dirty="0"/>
          </a:p>
          <a:p>
            <a:r>
              <a:rPr lang="en-US" dirty="0"/>
              <a:t>COVID-19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01747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B603ABF-F135-55A4-D9CA-76E5DAF220E7}"/>
              </a:ext>
            </a:extLst>
          </p:cNvPr>
          <p:cNvSpPr txBox="1"/>
          <p:nvPr/>
        </p:nvSpPr>
        <p:spPr>
          <a:xfrm flipH="1">
            <a:off x="713375" y="972457"/>
            <a:ext cx="7530739" cy="4031873"/>
          </a:xfrm>
          <a:prstGeom prst="rect">
            <a:avLst/>
          </a:prstGeom>
          <a:solidFill>
            <a:schemeClr val="lt1">
              <a:alpha val="69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/>
              <a:t>Observations:</a:t>
            </a:r>
          </a:p>
          <a:p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These are tendencies not absolutes (don’t pre-judge)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Generations evolve over time (remember the ’60s, most hippies didn’t stay hippies)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i="1" dirty="0"/>
              <a:t>You can’t change a generation, but you can impact one person at a time</a:t>
            </a:r>
          </a:p>
        </p:txBody>
      </p:sp>
    </p:spTree>
    <p:extLst>
      <p:ext uri="{BB962C8B-B14F-4D97-AF65-F5344CB8AC3E}">
        <p14:creationId xmlns:p14="http://schemas.microsoft.com/office/powerpoint/2010/main" val="32824977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468045" y="4353812"/>
            <a:ext cx="6763042" cy="699492"/>
          </a:xfrm>
          <a:prstGeom prst="rect">
            <a:avLst/>
          </a:prstGeom>
          <a:solidFill>
            <a:srgbClr val="3884FF"/>
          </a:solidFill>
          <a:ln w="12700">
            <a:solidFill>
              <a:srgbClr val="FFFFFF"/>
            </a:solidFill>
            <a:miter lim="4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ctr" defTabSz="825500">
              <a:defRPr sz="11200">
                <a:latin typeface="+mn-lt"/>
                <a:ea typeface="+mn-ea"/>
                <a:cs typeface="+mn-cs"/>
                <a:sym typeface="Helvetica Light"/>
              </a:defRPr>
            </a:lvl1pPr>
            <a:lvl2pPr indent="228600" algn="ctr" defTabSz="825500">
              <a:defRPr sz="11200">
                <a:latin typeface="+mn-lt"/>
                <a:ea typeface="+mn-ea"/>
                <a:cs typeface="+mn-cs"/>
                <a:sym typeface="Helvetica Light"/>
              </a:defRPr>
            </a:lvl2pPr>
            <a:lvl3pPr indent="457200" algn="ctr" defTabSz="825500">
              <a:defRPr sz="11200">
                <a:latin typeface="+mn-lt"/>
                <a:ea typeface="+mn-ea"/>
                <a:cs typeface="+mn-cs"/>
                <a:sym typeface="Helvetica Light"/>
              </a:defRPr>
            </a:lvl3pPr>
            <a:lvl4pPr indent="685800" algn="ctr" defTabSz="825500">
              <a:defRPr sz="11200">
                <a:latin typeface="+mn-lt"/>
                <a:ea typeface="+mn-ea"/>
                <a:cs typeface="+mn-cs"/>
                <a:sym typeface="Helvetica Light"/>
              </a:defRPr>
            </a:lvl4pPr>
            <a:lvl5pPr indent="914400" algn="ctr" defTabSz="825500">
              <a:defRPr sz="11200">
                <a:latin typeface="+mn-lt"/>
                <a:ea typeface="+mn-ea"/>
                <a:cs typeface="+mn-cs"/>
                <a:sym typeface="Helvetica Light"/>
              </a:defRPr>
            </a:lvl5pPr>
            <a:lvl6pPr indent="1143000" algn="ctr" defTabSz="825500">
              <a:defRPr sz="11200">
                <a:latin typeface="+mn-lt"/>
                <a:ea typeface="+mn-ea"/>
                <a:cs typeface="+mn-cs"/>
                <a:sym typeface="Helvetica Light"/>
              </a:defRPr>
            </a:lvl6pPr>
            <a:lvl7pPr indent="1371600" algn="ctr" defTabSz="825500">
              <a:defRPr sz="11200">
                <a:latin typeface="+mn-lt"/>
                <a:ea typeface="+mn-ea"/>
                <a:cs typeface="+mn-cs"/>
                <a:sym typeface="Helvetica Light"/>
              </a:defRPr>
            </a:lvl7pPr>
            <a:lvl8pPr indent="1600200" algn="ctr" defTabSz="825500">
              <a:defRPr sz="11200">
                <a:latin typeface="+mn-lt"/>
                <a:ea typeface="+mn-ea"/>
                <a:cs typeface="+mn-cs"/>
                <a:sym typeface="Helvetica Light"/>
              </a:defRPr>
            </a:lvl8pPr>
            <a:lvl9pPr indent="1828800" algn="ctr" defTabSz="825500">
              <a:defRPr sz="112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marR="0" lvl="0" indent="0" algn="l" defTabSz="8255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otham HTF Black"/>
                <a:ea typeface="+mn-ea"/>
                <a:cs typeface="Gotham HTF Black"/>
                <a:sym typeface="Helvetica Light"/>
              </a:rPr>
              <a:t>     </a:t>
            </a:r>
            <a:r>
              <a:rPr kumimoji="0" lang="en-CA" sz="3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otham HTF Black"/>
                <a:ea typeface="+mn-ea"/>
                <a:cs typeface="Gotham HTF Black"/>
                <a:sym typeface="Helvetica Light"/>
              </a:rPr>
              <a:t>    </a:t>
            </a:r>
            <a:r>
              <a:rPr kumimoji="0" lang="en-CA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otham HTF Black"/>
                <a:ea typeface="+mn-ea"/>
                <a:cs typeface="Gotham HTF Black"/>
                <a:sym typeface="Helvetica Light"/>
              </a:rPr>
              <a:t> Respecting the Generations</a:t>
            </a:r>
            <a:r>
              <a:rPr kumimoji="0" lang="mr-IN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otham HTF Black"/>
                <a:ea typeface="+mn-ea"/>
                <a:cs typeface="Gotham HTF Black"/>
                <a:sym typeface="Helvetica Light"/>
              </a:rPr>
              <a:t>…</a:t>
            </a:r>
            <a:endParaRPr kumimoji="0" lang="en-CA" sz="33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  <a:sym typeface="Helvetica Light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468046" y="4049201"/>
            <a:ext cx="988851" cy="1108529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Autofit/>
          </a:bodyPr>
          <a:lstStyle>
            <a:lvl1pPr algn="ctr" defTabSz="825500">
              <a:defRPr sz="11200">
                <a:latin typeface="+mn-lt"/>
                <a:ea typeface="+mn-ea"/>
                <a:cs typeface="+mn-cs"/>
                <a:sym typeface="Helvetica Light"/>
              </a:defRPr>
            </a:lvl1pPr>
            <a:lvl2pPr indent="228600" algn="ctr" defTabSz="825500">
              <a:defRPr sz="11200">
                <a:latin typeface="+mn-lt"/>
                <a:ea typeface="+mn-ea"/>
                <a:cs typeface="+mn-cs"/>
                <a:sym typeface="Helvetica Light"/>
              </a:defRPr>
            </a:lvl2pPr>
            <a:lvl3pPr indent="457200" algn="ctr" defTabSz="825500">
              <a:defRPr sz="11200">
                <a:latin typeface="+mn-lt"/>
                <a:ea typeface="+mn-ea"/>
                <a:cs typeface="+mn-cs"/>
                <a:sym typeface="Helvetica Light"/>
              </a:defRPr>
            </a:lvl3pPr>
            <a:lvl4pPr indent="685800" algn="ctr" defTabSz="825500">
              <a:defRPr sz="11200">
                <a:latin typeface="+mn-lt"/>
                <a:ea typeface="+mn-ea"/>
                <a:cs typeface="+mn-cs"/>
                <a:sym typeface="Helvetica Light"/>
              </a:defRPr>
            </a:lvl4pPr>
            <a:lvl5pPr indent="914400" algn="ctr" defTabSz="825500">
              <a:defRPr sz="11200">
                <a:latin typeface="+mn-lt"/>
                <a:ea typeface="+mn-ea"/>
                <a:cs typeface="+mn-cs"/>
                <a:sym typeface="Helvetica Light"/>
              </a:defRPr>
            </a:lvl5pPr>
            <a:lvl6pPr indent="1143000" algn="ctr" defTabSz="825500">
              <a:defRPr sz="11200">
                <a:latin typeface="+mn-lt"/>
                <a:ea typeface="+mn-ea"/>
                <a:cs typeface="+mn-cs"/>
                <a:sym typeface="Helvetica Light"/>
              </a:defRPr>
            </a:lvl6pPr>
            <a:lvl7pPr indent="1371600" algn="ctr" defTabSz="825500">
              <a:defRPr sz="11200">
                <a:latin typeface="+mn-lt"/>
                <a:ea typeface="+mn-ea"/>
                <a:cs typeface="+mn-cs"/>
                <a:sym typeface="Helvetica Light"/>
              </a:defRPr>
            </a:lvl7pPr>
            <a:lvl8pPr indent="1600200" algn="ctr" defTabSz="825500">
              <a:defRPr sz="11200">
                <a:latin typeface="+mn-lt"/>
                <a:ea typeface="+mn-ea"/>
                <a:cs typeface="+mn-cs"/>
                <a:sym typeface="Helvetica Light"/>
              </a:defRPr>
            </a:lvl8pPr>
            <a:lvl9pPr indent="1828800" algn="ctr" defTabSz="825500">
              <a:defRPr sz="112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marR="0" lvl="0" indent="0" algn="l" defTabSz="8255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CA" sz="11250" b="1" i="1" dirty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cs typeface="Helvetica"/>
              </a:rPr>
              <a:t>2</a:t>
            </a:r>
            <a:endParaRPr kumimoji="0" lang="en-CA" sz="1125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7758058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287C5-3B69-8C61-4957-40714D7ED837}"/>
              </a:ext>
            </a:extLst>
          </p:cNvPr>
          <p:cNvSpPr txBox="1">
            <a:spLocks/>
          </p:cNvSpPr>
          <p:nvPr/>
        </p:nvSpPr>
        <p:spPr>
          <a:xfrm>
            <a:off x="1475423" y="2126441"/>
            <a:ext cx="4620577" cy="699492"/>
          </a:xfrm>
          <a:prstGeom prst="rect">
            <a:avLst/>
          </a:prstGeom>
          <a:solidFill>
            <a:srgbClr val="D4D4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lIns="25400" tIns="25400" rIns="25400" bIns="25400" rtlCol="0" anchor="ctr">
            <a:normAutofit/>
          </a:bodyPr>
          <a:lstStyle>
            <a:defPPr>
              <a:defRPr lang="en-US"/>
            </a:defPPr>
            <a:lvl1pPr algn="ctr" defTabSz="610870">
              <a:lnSpc>
                <a:spcPct val="80000"/>
              </a:lnSpc>
              <a:spcBef>
                <a:spcPts val="2800"/>
              </a:spcBef>
              <a:buNone/>
              <a:defRPr sz="4000" spc="-50" baseline="0">
                <a:solidFill>
                  <a:srgbClr val="006A91"/>
                </a:solidFill>
                <a:latin typeface="+mj-lt"/>
              </a:defRPr>
            </a:lvl1pPr>
            <a:lvl2pPr indent="228600" algn="ctr" defTabSz="825500">
              <a:defRPr sz="11200"/>
            </a:lvl2pPr>
            <a:lvl3pPr indent="457200" algn="ctr" defTabSz="825500">
              <a:defRPr sz="11200"/>
            </a:lvl3pPr>
            <a:lvl4pPr indent="685800" algn="ctr" defTabSz="825500">
              <a:defRPr sz="11200"/>
            </a:lvl4pPr>
            <a:lvl5pPr indent="914400" algn="ctr" defTabSz="825500">
              <a:defRPr sz="11200"/>
            </a:lvl5pPr>
            <a:lvl6pPr indent="1143000" algn="ctr" defTabSz="825500">
              <a:defRPr sz="11200"/>
            </a:lvl6pPr>
            <a:lvl7pPr indent="1371600" algn="ctr" defTabSz="825500">
              <a:defRPr sz="11200"/>
            </a:lvl7pPr>
            <a:lvl8pPr indent="1600200" algn="ctr" defTabSz="825500">
              <a:defRPr sz="11200"/>
            </a:lvl8pPr>
            <a:lvl9pPr indent="1828800" algn="ctr" defTabSz="825500">
              <a:defRPr sz="11200"/>
            </a:lvl9pPr>
          </a:lstStyle>
          <a:p>
            <a:r>
              <a:rPr lang="en-CA" dirty="0">
                <a:sym typeface="Helvetica Light"/>
              </a:rPr>
              <a:t>  </a:t>
            </a:r>
            <a:r>
              <a:rPr lang="en-US" dirty="0">
                <a:sym typeface="Helvetica Light"/>
              </a:rPr>
              <a:t>Visualization Exercise</a:t>
            </a:r>
            <a:endParaRPr lang="en-CA" dirty="0"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03360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B603ABF-F135-55A4-D9CA-76E5DAF220E7}"/>
              </a:ext>
            </a:extLst>
          </p:cNvPr>
          <p:cNvSpPr txBox="1"/>
          <p:nvPr/>
        </p:nvSpPr>
        <p:spPr>
          <a:xfrm flipH="1">
            <a:off x="713373" y="972457"/>
            <a:ext cx="9509918" cy="5016758"/>
          </a:xfrm>
          <a:prstGeom prst="rect">
            <a:avLst/>
          </a:prstGeom>
          <a:solidFill>
            <a:schemeClr val="lt1">
              <a:alpha val="69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/>
              <a:t>Traditionalists (“the Silent Generation”)</a:t>
            </a:r>
          </a:p>
          <a:p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Didn’t realize they were living through a depression.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Isolated – no “comparison trap”.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Found satisfaction easily.  Positive attitude.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Sense of community responsibility.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Hard workers and resourceful.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Generally resistant to technology, especially when it changes.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i="1" dirty="0"/>
              <a:t>We can learn a lot from them about leading Gen Z.</a:t>
            </a:r>
          </a:p>
        </p:txBody>
      </p:sp>
    </p:spTree>
    <p:extLst>
      <p:ext uri="{BB962C8B-B14F-4D97-AF65-F5344CB8AC3E}">
        <p14:creationId xmlns:p14="http://schemas.microsoft.com/office/powerpoint/2010/main" val="3185127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B603ABF-F135-55A4-D9CA-76E5DAF220E7}"/>
              </a:ext>
            </a:extLst>
          </p:cNvPr>
          <p:cNvSpPr txBox="1"/>
          <p:nvPr/>
        </p:nvSpPr>
        <p:spPr>
          <a:xfrm flipH="1">
            <a:off x="713372" y="972457"/>
            <a:ext cx="10145127" cy="4524315"/>
          </a:xfrm>
          <a:prstGeom prst="rect">
            <a:avLst/>
          </a:prstGeom>
          <a:solidFill>
            <a:schemeClr val="lt1">
              <a:alpha val="69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/>
              <a:t>Boomers</a:t>
            </a:r>
          </a:p>
          <a:p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TV led to life without boundaries. High expectations.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Idealistic &amp; Audacious.  Tremendous growth in retail, food and lifestyle.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They questioned authority.  Led many “revolutions” – sex, civil rights, anti-war, and began the computer age.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i="1" dirty="0"/>
              <a:t>Ideally set up for mentoring:  Innovative and problem solvers; Competitive.</a:t>
            </a:r>
          </a:p>
        </p:txBody>
      </p:sp>
    </p:spTree>
    <p:extLst>
      <p:ext uri="{BB962C8B-B14F-4D97-AF65-F5344CB8AC3E}">
        <p14:creationId xmlns:p14="http://schemas.microsoft.com/office/powerpoint/2010/main" val="1294263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27FFAF7-A3EB-4BB4-A070-EC0B66107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9" y="257700"/>
            <a:ext cx="11801475" cy="744371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John K Jennings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C52E8E-7B0B-4A42-ADD3-4E1ED66E9F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8162" y="2667000"/>
            <a:ext cx="2611438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1700" b="1" i="0" u="none" strike="noStrike" kern="1200" cap="none" spc="0" normalizeH="0" baseline="0" noProof="0" dirty="0">
                <a:ln>
                  <a:noFill/>
                </a:ln>
                <a:solidFill>
                  <a:srgbClr val="BCBEC0">
                    <a:lumMod val="75000"/>
                  </a:srgbClr>
                </a:solidFill>
                <a:effectLst/>
                <a:uLnTx/>
                <a:uFillTx/>
                <a:latin typeface="Century Gothic" charset="0"/>
                <a:ea typeface="ＭＳ Ｐゴシック" charset="-128"/>
              </a:rPr>
              <a:t>Fortune 500, SMB and VC-Backed Startups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6AB294-417B-2042-95B9-8888BED261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009" y="4810081"/>
            <a:ext cx="310998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lvl="0">
              <a:spcBef>
                <a:spcPct val="0"/>
              </a:spcBef>
              <a:buNone/>
            </a:pPr>
            <a:r>
              <a:rPr lang="en-US" altLang="x-none" sz="1800" b="1" i="1" dirty="0">
                <a:solidFill>
                  <a:srgbClr val="BCBEC0">
                    <a:lumMod val="75000"/>
                  </a:srgbClr>
                </a:solidFill>
                <a:latin typeface="Century Gothic" charset="0"/>
              </a:rPr>
              <a:t>Leave the world a little better than you found it</a:t>
            </a:r>
            <a:r>
              <a:rPr lang="en-CA" altLang="x-none" sz="1800" b="1" i="1" dirty="0">
                <a:solidFill>
                  <a:srgbClr val="BCBEC0">
                    <a:lumMod val="75000"/>
                  </a:srgbClr>
                </a:solidFill>
                <a:latin typeface="Century Gothic" charset="0"/>
              </a:rPr>
              <a:t>.</a:t>
            </a:r>
            <a:endParaRPr lang="en-US" altLang="x-none" sz="1800" b="1" i="1" dirty="0">
              <a:solidFill>
                <a:srgbClr val="BCBEC0">
                  <a:lumMod val="75000"/>
                </a:srgbClr>
              </a:solidFill>
              <a:latin typeface="Century Gothic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6AB2A5-49E5-D247-9DD3-070EB1D9AA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124200"/>
            <a:ext cx="176893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x-none" sz="2400" b="1" i="0" u="none" strike="noStrike" kern="1200" cap="none" spc="0" normalizeH="0" baseline="0" noProof="0" dirty="0">
                <a:ln>
                  <a:noFill/>
                </a:ln>
                <a:solidFill>
                  <a:srgbClr val="BCBEC0">
                    <a:lumMod val="75000"/>
                  </a:srgbClr>
                </a:solidFill>
                <a:effectLst/>
                <a:uLnTx/>
                <a:uFillTx/>
                <a:latin typeface="Century Gothic" charset="0"/>
                <a:ea typeface="ＭＳ Ｐゴシック" charset="-128"/>
              </a:rPr>
              <a:t>SERVANT LEADER</a:t>
            </a:r>
            <a:endParaRPr kumimoji="0" lang="en-US" altLang="x-none" sz="2400" b="1" i="0" u="none" strike="noStrike" kern="1200" cap="none" spc="0" normalizeH="0" baseline="0" noProof="0" dirty="0">
              <a:ln>
                <a:noFill/>
              </a:ln>
              <a:solidFill>
                <a:srgbClr val="BCBEC0">
                  <a:lumMod val="75000"/>
                </a:srgbClr>
              </a:solidFill>
              <a:effectLst/>
              <a:uLnTx/>
              <a:uFillTx/>
              <a:latin typeface="Century Gothic" charset="0"/>
              <a:ea typeface="ＭＳ Ｐゴシック" charset="-12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1AE8EC8-F05A-094E-AA91-66D844F116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2614" y="1572409"/>
            <a:ext cx="5406857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ü"/>
              <a:defRPr/>
            </a:pPr>
            <a:r>
              <a:rPr lang="en-US" altLang="x-none" sz="1800" b="1" i="1" dirty="0">
                <a:solidFill>
                  <a:srgbClr val="080802"/>
                </a:solidFill>
                <a:latin typeface="Century Gothic" charset="0"/>
                <a:ea typeface="Century Gothic" charset="0"/>
                <a:cs typeface="Century Gothic" charset="0"/>
              </a:rPr>
              <a:t>Improve Clarity and Effectiveness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ü"/>
              <a:defRPr/>
            </a:pPr>
            <a:endParaRPr lang="en-US" altLang="x-none" sz="1800" b="1" i="1" dirty="0">
              <a:solidFill>
                <a:srgbClr val="080802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ü"/>
              <a:defRPr/>
            </a:pPr>
            <a:r>
              <a:rPr lang="en-US" altLang="x-none" sz="1800" b="1" i="1" dirty="0">
                <a:solidFill>
                  <a:srgbClr val="080802"/>
                </a:solidFill>
                <a:latin typeface="Century Gothic" charset="0"/>
                <a:ea typeface="Century Gothic" charset="0"/>
                <a:cs typeface="Century Gothic" charset="0"/>
              </a:rPr>
              <a:t>Maximize growth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ü"/>
              <a:defRPr/>
            </a:pPr>
            <a:endParaRPr lang="en-US" altLang="x-none" sz="1800" b="1" i="1" dirty="0">
              <a:solidFill>
                <a:srgbClr val="080802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ü"/>
              <a:defRPr/>
            </a:pPr>
            <a:r>
              <a:rPr lang="en-US" altLang="x-none" sz="1800" b="1" i="1" dirty="0">
                <a:solidFill>
                  <a:srgbClr val="080802"/>
                </a:solidFill>
                <a:latin typeface="Century Gothic" charset="0"/>
                <a:ea typeface="Century Gothic" charset="0"/>
                <a:cs typeface="Century Gothic" charset="0"/>
              </a:rPr>
              <a:t>Provide accountability and discipline</a:t>
            </a:r>
          </a:p>
          <a:p>
            <a:pPr lvl="0">
              <a:spcBef>
                <a:spcPct val="0"/>
              </a:spcBef>
              <a:buFont typeface="Wingdings" charset="2"/>
              <a:buChar char="ü"/>
            </a:pPr>
            <a:endParaRPr lang="en-US" altLang="x-none" sz="1800" b="1" i="1" dirty="0">
              <a:solidFill>
                <a:srgbClr val="080802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lvl="0">
              <a:spcBef>
                <a:spcPct val="0"/>
              </a:spcBef>
              <a:buFont typeface="Wingdings" charset="2"/>
              <a:buChar char="ü"/>
            </a:pPr>
            <a:r>
              <a:rPr lang="en-US" altLang="x-none" sz="1800" b="1" i="1" dirty="0">
                <a:solidFill>
                  <a:srgbClr val="080802"/>
                </a:solidFill>
                <a:latin typeface="Century Gothic" charset="0"/>
                <a:ea typeface="Century Gothic" charset="0"/>
                <a:cs typeface="Century Gothic" charset="0"/>
              </a:rPr>
              <a:t>Inspire Leaders to Achieve More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ü"/>
              <a:defRPr/>
            </a:pPr>
            <a:endParaRPr lang="en-US" altLang="x-none" sz="1800" b="1" i="1" dirty="0">
              <a:solidFill>
                <a:srgbClr val="080802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ü"/>
              <a:defRPr/>
            </a:pPr>
            <a:r>
              <a:rPr lang="en-US" altLang="x-none" sz="1800" b="1" i="1" dirty="0">
                <a:solidFill>
                  <a:srgbClr val="080802"/>
                </a:solidFill>
                <a:latin typeface="Century Gothic" charset="0"/>
                <a:ea typeface="Century Gothic" charset="0"/>
                <a:cs typeface="Century Gothic" charset="0"/>
              </a:rPr>
              <a:t>Enjoy a better life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1B8B62-DB33-944F-81B4-93E18EB06D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02" y="1215831"/>
            <a:ext cx="6461798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x-none" sz="3600" b="1" i="1" u="none" strike="noStrike" kern="1200" cap="none" spc="0" normalizeH="0" baseline="0" noProof="0" dirty="0">
                <a:ln>
                  <a:noFill/>
                </a:ln>
                <a:solidFill>
                  <a:srgbClr val="BCBEC0">
                    <a:lumMod val="75000"/>
                  </a:srgbClr>
                </a:solidFill>
                <a:effectLst/>
                <a:uLnTx/>
                <a:uFillTx/>
                <a:latin typeface="Century Gothic" charset="0"/>
                <a:ea typeface="ＭＳ Ｐゴシック" charset="-128"/>
              </a:rPr>
              <a:t>30+ </a:t>
            </a:r>
            <a:r>
              <a:rPr kumimoji="0" lang="en-CA" altLang="x-none" sz="1800" b="1" i="0" u="none" strike="noStrike" kern="1200" cap="none" spc="0" normalizeH="0" baseline="0" noProof="0" dirty="0">
                <a:ln>
                  <a:noFill/>
                </a:ln>
                <a:solidFill>
                  <a:srgbClr val="BCBEC0">
                    <a:lumMod val="75000"/>
                  </a:srgbClr>
                </a:solidFill>
                <a:effectLst/>
                <a:uLnTx/>
                <a:uFillTx/>
                <a:latin typeface="Century Gothic" charset="0"/>
                <a:ea typeface="ＭＳ Ｐゴシック" charset="-128"/>
              </a:rPr>
              <a:t>YEARS IT LEADERSHIP, STRATEGY DEVELOPMENT, BUSINESS BUILDING, SALES, HIGH-PERFORMING TEAMS, and EXECUTIVE LEADERSHIP</a:t>
            </a:r>
            <a:r>
              <a:rPr kumimoji="0" lang="en-CA" altLang="x-none" sz="2400" b="1" i="0" u="none" strike="noStrike" kern="1200" cap="none" spc="0" normalizeH="0" baseline="0" noProof="0" dirty="0">
                <a:ln>
                  <a:noFill/>
                </a:ln>
                <a:solidFill>
                  <a:srgbClr val="BCBEC0">
                    <a:lumMod val="75000"/>
                  </a:srgbClr>
                </a:solidFill>
                <a:effectLst/>
                <a:uLnTx/>
                <a:uFillTx/>
                <a:latin typeface="Century Gothic" charset="0"/>
                <a:ea typeface="ＭＳ Ｐゴシック" charset="-128"/>
              </a:rPr>
              <a:t> </a:t>
            </a:r>
            <a:endParaRPr kumimoji="0" lang="en-CA" altLang="x-none" sz="1800" b="1" i="0" u="none" strike="noStrike" kern="1200" cap="none" spc="0" normalizeH="0" baseline="0" noProof="0" dirty="0">
              <a:ln>
                <a:noFill/>
              </a:ln>
              <a:solidFill>
                <a:srgbClr val="BCBEC0">
                  <a:lumMod val="75000"/>
                </a:srgbClr>
              </a:solidFill>
              <a:effectLst/>
              <a:uLnTx/>
              <a:uFillTx/>
              <a:latin typeface="Century Gothic" charset="0"/>
              <a:ea typeface="ＭＳ Ｐゴシック" charset="-12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8ED2D6-D188-C34C-B7A5-02E4DEED29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801" y="5793574"/>
            <a:ext cx="27830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1200" b="1" i="0" u="none" strike="noStrike" kern="1200" cap="none" spc="0" normalizeH="0" baseline="0" noProof="0" dirty="0">
                <a:ln>
                  <a:noFill/>
                </a:ln>
                <a:solidFill>
                  <a:srgbClr val="BCBEC0">
                    <a:lumMod val="75000"/>
                  </a:srgbClr>
                </a:solidFill>
                <a:effectLst/>
                <a:uLnTx/>
                <a:uFillTx/>
                <a:latin typeface="Century Gothic" charset="0"/>
                <a:ea typeface="ＭＳ Ｐゴシック" charset="-128"/>
              </a:rPr>
              <a:t>BS Computer Science, Math &amp; Stats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1200" b="1" i="0" u="none" strike="noStrike" kern="1200" cap="none" spc="0" normalizeH="0" baseline="0" noProof="0" dirty="0">
                <a:ln>
                  <a:noFill/>
                </a:ln>
                <a:solidFill>
                  <a:srgbClr val="BCBEC0">
                    <a:lumMod val="75000"/>
                  </a:srgbClr>
                </a:solidFill>
                <a:effectLst/>
                <a:uLnTx/>
                <a:uFillTx/>
                <a:latin typeface="Century Gothic" charset="0"/>
                <a:ea typeface="ＭＳ Ｐゴシック" charset="-128"/>
              </a:rPr>
              <a:t>MBA, Certified Business Coach</a:t>
            </a:r>
            <a:endParaRPr kumimoji="0" lang="en-US" altLang="x-none" sz="400" b="1" i="0" u="none" strike="noStrike" kern="1200" cap="none" spc="0" normalizeH="0" baseline="0" noProof="0" dirty="0">
              <a:ln>
                <a:noFill/>
              </a:ln>
              <a:solidFill>
                <a:srgbClr val="BCBEC0">
                  <a:lumMod val="75000"/>
                </a:srgbClr>
              </a:solidFill>
              <a:effectLst/>
              <a:uLnTx/>
              <a:uFillTx/>
              <a:latin typeface="Century Gothic" charset="0"/>
              <a:ea typeface="ＭＳ Ｐゴシック" charset="-128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C106155-CF31-4563-BE53-4BDF03BA1D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2294"/>
          <a:stretch/>
        </p:blipFill>
        <p:spPr>
          <a:xfrm>
            <a:off x="3472411" y="2254827"/>
            <a:ext cx="3230783" cy="40211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8FA168-FE4B-9746-AFFD-6C8972B4E7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3987225"/>
            <a:ext cx="26114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1600" b="1" i="0" u="none" strike="noStrike" kern="1200" cap="none" spc="0" normalizeH="0" baseline="0" noProof="0" dirty="0">
                <a:ln>
                  <a:noFill/>
                </a:ln>
                <a:solidFill>
                  <a:srgbClr val="BCBEC0">
                    <a:lumMod val="75000"/>
                  </a:srgbClr>
                </a:solidFill>
                <a:effectLst/>
                <a:uLnTx/>
                <a:uFillTx/>
                <a:latin typeface="Century Gothic" charset="0"/>
                <a:ea typeface="ＭＳ Ｐゴシック" charset="-128"/>
              </a:rPr>
              <a:t> Husband of 36 years and father of 2+2+1.</a:t>
            </a:r>
            <a:endParaRPr kumimoji="0" lang="en-US" altLang="x-none" sz="400" b="1" i="0" u="none" strike="noStrike" kern="1200" cap="none" spc="0" normalizeH="0" baseline="0" noProof="0" dirty="0">
              <a:ln>
                <a:noFill/>
              </a:ln>
              <a:solidFill>
                <a:srgbClr val="BCBEC0">
                  <a:lumMod val="75000"/>
                </a:srgbClr>
              </a:solidFill>
              <a:effectLst/>
              <a:uLnTx/>
              <a:uFillTx/>
              <a:latin typeface="Century Gothic" charset="0"/>
              <a:ea typeface="ＭＳ Ｐゴシック" charset="-128"/>
            </a:endParaRP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1E8A93BA-15DF-460F-7C54-9F0E674D40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194" y="4670719"/>
            <a:ext cx="5115753" cy="142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49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8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3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300"/>
                            </p:stCondLst>
                            <p:childTnLst>
                              <p:par>
                                <p:cTn id="3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125"/>
                            </p:stCondLst>
                            <p:childTnLst>
                              <p:par>
                                <p:cTn id="4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625"/>
                            </p:stCondLst>
                            <p:childTnLst>
                              <p:par>
                                <p:cTn id="4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125"/>
                            </p:stCondLst>
                            <p:childTnLst>
                              <p:par>
                                <p:cTn id="5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625"/>
                            </p:stCondLst>
                            <p:childTnLst>
                              <p:par>
                                <p:cTn id="5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125"/>
                            </p:stCondLst>
                            <p:childTnLst>
                              <p:par>
                                <p:cTn id="5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625"/>
                            </p:stCondLst>
                            <p:childTnLst>
                              <p:par>
                                <p:cTn id="6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 build="p"/>
      <p:bldP spid="12" grpId="0"/>
      <p:bldP spid="13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B603ABF-F135-55A4-D9CA-76E5DAF220E7}"/>
              </a:ext>
            </a:extLst>
          </p:cNvPr>
          <p:cNvSpPr txBox="1"/>
          <p:nvPr/>
        </p:nvSpPr>
        <p:spPr>
          <a:xfrm flipH="1">
            <a:off x="713372" y="972457"/>
            <a:ext cx="10145127" cy="4524315"/>
          </a:xfrm>
          <a:prstGeom prst="rect">
            <a:avLst/>
          </a:prstGeom>
          <a:solidFill>
            <a:schemeClr val="lt1">
              <a:alpha val="69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/>
              <a:t>Generation X</a:t>
            </a:r>
          </a:p>
          <a:p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Comfortable with technology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Skeptical and guarded.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Most self-reliant and self-sufficient.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Introduced balance to the workplace.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Ideally set up to lead and steward younger workers.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i="1" dirty="0"/>
              <a:t>Can model for us a work ethic that is realistic and resourceful.</a:t>
            </a:r>
          </a:p>
        </p:txBody>
      </p:sp>
    </p:spTree>
    <p:extLst>
      <p:ext uri="{BB962C8B-B14F-4D97-AF65-F5344CB8AC3E}">
        <p14:creationId xmlns:p14="http://schemas.microsoft.com/office/powerpoint/2010/main" val="1579980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0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B603ABF-F135-55A4-D9CA-76E5DAF220E7}"/>
              </a:ext>
            </a:extLst>
          </p:cNvPr>
          <p:cNvSpPr txBox="1"/>
          <p:nvPr/>
        </p:nvSpPr>
        <p:spPr>
          <a:xfrm flipH="1">
            <a:off x="713372" y="972457"/>
            <a:ext cx="10145127" cy="4031873"/>
          </a:xfrm>
          <a:prstGeom prst="rect">
            <a:avLst/>
          </a:prstGeom>
          <a:solidFill>
            <a:schemeClr val="lt1">
              <a:alpha val="69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/>
              <a:t>Millennials</a:t>
            </a:r>
          </a:p>
          <a:p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Confident. Grew up with everything they wanted.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High levels of self-esteem.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Entrepreneurial, Side-hustle.  DIY mindset.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Compassionate, relational and civic-minded.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i="1" dirty="0"/>
              <a:t>They will be the most innovative and influential group over the next decade.</a:t>
            </a:r>
          </a:p>
        </p:txBody>
      </p:sp>
    </p:spTree>
    <p:extLst>
      <p:ext uri="{BB962C8B-B14F-4D97-AF65-F5344CB8AC3E}">
        <p14:creationId xmlns:p14="http://schemas.microsoft.com/office/powerpoint/2010/main" val="1769401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B603ABF-F135-55A4-D9CA-76E5DAF220E7}"/>
              </a:ext>
            </a:extLst>
          </p:cNvPr>
          <p:cNvSpPr txBox="1"/>
          <p:nvPr/>
        </p:nvSpPr>
        <p:spPr>
          <a:xfrm flipH="1">
            <a:off x="713372" y="972457"/>
            <a:ext cx="10145127" cy="5016758"/>
          </a:xfrm>
          <a:prstGeom prst="rect">
            <a:avLst/>
          </a:prstGeom>
          <a:solidFill>
            <a:schemeClr val="lt1">
              <a:alpha val="69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/>
              <a:t>Gen Z</a:t>
            </a:r>
          </a:p>
          <a:p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Raised with technology. Comfortable with anything new.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More cautious. Anxious. Tend to save.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Hacking approach to learning anything (think AI).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Empowered, but lack confidence.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Approach work as “free agents”.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Possibly the most change we’ve ever seen in a single generation.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i="1" dirty="0"/>
              <a:t>They will look at everything from a different mindset.</a:t>
            </a:r>
          </a:p>
        </p:txBody>
      </p:sp>
    </p:spTree>
    <p:extLst>
      <p:ext uri="{BB962C8B-B14F-4D97-AF65-F5344CB8AC3E}">
        <p14:creationId xmlns:p14="http://schemas.microsoft.com/office/powerpoint/2010/main" val="4198039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E176699-7EFC-8C6F-8B0A-6101BFA36618}"/>
              </a:ext>
            </a:extLst>
          </p:cNvPr>
          <p:cNvSpPr txBox="1"/>
          <p:nvPr/>
        </p:nvSpPr>
        <p:spPr>
          <a:xfrm flipH="1">
            <a:off x="713374" y="972457"/>
            <a:ext cx="8453774" cy="4031873"/>
          </a:xfrm>
          <a:prstGeom prst="rect">
            <a:avLst/>
          </a:prstGeom>
          <a:solidFill>
            <a:schemeClr val="lt1">
              <a:alpha val="69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/>
              <a:t>Observations:</a:t>
            </a:r>
          </a:p>
          <a:p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Every generation brings unique and critical value to our teams.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Being a leader today requires more creativity and flexibility than ever before.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i="1" dirty="0"/>
              <a:t>Compassion and empathy are key leadership traits.</a:t>
            </a:r>
          </a:p>
        </p:txBody>
      </p:sp>
    </p:spTree>
    <p:extLst>
      <p:ext uri="{BB962C8B-B14F-4D97-AF65-F5344CB8AC3E}">
        <p14:creationId xmlns:p14="http://schemas.microsoft.com/office/powerpoint/2010/main" val="33872952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468045" y="4353812"/>
            <a:ext cx="6763042" cy="699492"/>
          </a:xfrm>
          <a:prstGeom prst="rect">
            <a:avLst/>
          </a:prstGeom>
          <a:solidFill>
            <a:srgbClr val="3884FF"/>
          </a:solidFill>
          <a:ln w="12700">
            <a:solidFill>
              <a:srgbClr val="FFFFFF"/>
            </a:solidFill>
            <a:miter lim="4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ctr" defTabSz="825500">
              <a:defRPr sz="11200">
                <a:latin typeface="+mn-lt"/>
                <a:ea typeface="+mn-ea"/>
                <a:cs typeface="+mn-cs"/>
                <a:sym typeface="Helvetica Light"/>
              </a:defRPr>
            </a:lvl1pPr>
            <a:lvl2pPr indent="228600" algn="ctr" defTabSz="825500">
              <a:defRPr sz="11200">
                <a:latin typeface="+mn-lt"/>
                <a:ea typeface="+mn-ea"/>
                <a:cs typeface="+mn-cs"/>
                <a:sym typeface="Helvetica Light"/>
              </a:defRPr>
            </a:lvl2pPr>
            <a:lvl3pPr indent="457200" algn="ctr" defTabSz="825500">
              <a:defRPr sz="11200">
                <a:latin typeface="+mn-lt"/>
                <a:ea typeface="+mn-ea"/>
                <a:cs typeface="+mn-cs"/>
                <a:sym typeface="Helvetica Light"/>
              </a:defRPr>
            </a:lvl3pPr>
            <a:lvl4pPr indent="685800" algn="ctr" defTabSz="825500">
              <a:defRPr sz="11200">
                <a:latin typeface="+mn-lt"/>
                <a:ea typeface="+mn-ea"/>
                <a:cs typeface="+mn-cs"/>
                <a:sym typeface="Helvetica Light"/>
              </a:defRPr>
            </a:lvl4pPr>
            <a:lvl5pPr indent="914400" algn="ctr" defTabSz="825500">
              <a:defRPr sz="11200">
                <a:latin typeface="+mn-lt"/>
                <a:ea typeface="+mn-ea"/>
                <a:cs typeface="+mn-cs"/>
                <a:sym typeface="Helvetica Light"/>
              </a:defRPr>
            </a:lvl5pPr>
            <a:lvl6pPr indent="1143000" algn="ctr" defTabSz="825500">
              <a:defRPr sz="11200">
                <a:latin typeface="+mn-lt"/>
                <a:ea typeface="+mn-ea"/>
                <a:cs typeface="+mn-cs"/>
                <a:sym typeface="Helvetica Light"/>
              </a:defRPr>
            </a:lvl6pPr>
            <a:lvl7pPr indent="1371600" algn="ctr" defTabSz="825500">
              <a:defRPr sz="11200">
                <a:latin typeface="+mn-lt"/>
                <a:ea typeface="+mn-ea"/>
                <a:cs typeface="+mn-cs"/>
                <a:sym typeface="Helvetica Light"/>
              </a:defRPr>
            </a:lvl7pPr>
            <a:lvl8pPr indent="1600200" algn="ctr" defTabSz="825500">
              <a:defRPr sz="11200">
                <a:latin typeface="+mn-lt"/>
                <a:ea typeface="+mn-ea"/>
                <a:cs typeface="+mn-cs"/>
                <a:sym typeface="Helvetica Light"/>
              </a:defRPr>
            </a:lvl8pPr>
            <a:lvl9pPr indent="1828800" algn="ctr" defTabSz="825500">
              <a:defRPr sz="112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marR="0" lvl="0" indent="0" algn="l" defTabSz="8255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otham HTF Black"/>
                <a:ea typeface="+mn-ea"/>
                <a:cs typeface="Gotham HTF Black"/>
                <a:sym typeface="Helvetica Light"/>
              </a:rPr>
              <a:t>     </a:t>
            </a:r>
            <a:r>
              <a:rPr kumimoji="0" lang="en-CA" sz="3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otham HTF Black"/>
                <a:ea typeface="+mn-ea"/>
                <a:cs typeface="Gotham HTF Black"/>
                <a:sym typeface="Helvetica Light"/>
              </a:rPr>
              <a:t>    </a:t>
            </a:r>
            <a:r>
              <a:rPr kumimoji="0" lang="en-CA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otham HTF Black"/>
                <a:ea typeface="+mn-ea"/>
                <a:cs typeface="Gotham HTF Black"/>
                <a:sym typeface="Helvetica Light"/>
              </a:rPr>
              <a:t> Leading Across Generations</a:t>
            </a:r>
            <a:r>
              <a:rPr kumimoji="0" lang="mr-IN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otham HTF Black"/>
                <a:ea typeface="+mn-ea"/>
                <a:cs typeface="Gotham HTF Black"/>
                <a:sym typeface="Helvetica Light"/>
              </a:rPr>
              <a:t>…</a:t>
            </a:r>
            <a:endParaRPr kumimoji="0" lang="en-CA" sz="33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  <a:sym typeface="Helvetica Light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468046" y="4049201"/>
            <a:ext cx="988851" cy="1108529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Autofit/>
          </a:bodyPr>
          <a:lstStyle>
            <a:lvl1pPr algn="ctr" defTabSz="825500">
              <a:defRPr sz="11200">
                <a:latin typeface="+mn-lt"/>
                <a:ea typeface="+mn-ea"/>
                <a:cs typeface="+mn-cs"/>
                <a:sym typeface="Helvetica Light"/>
              </a:defRPr>
            </a:lvl1pPr>
            <a:lvl2pPr indent="228600" algn="ctr" defTabSz="825500">
              <a:defRPr sz="11200">
                <a:latin typeface="+mn-lt"/>
                <a:ea typeface="+mn-ea"/>
                <a:cs typeface="+mn-cs"/>
                <a:sym typeface="Helvetica Light"/>
              </a:defRPr>
            </a:lvl2pPr>
            <a:lvl3pPr indent="457200" algn="ctr" defTabSz="825500">
              <a:defRPr sz="11200">
                <a:latin typeface="+mn-lt"/>
                <a:ea typeface="+mn-ea"/>
                <a:cs typeface="+mn-cs"/>
                <a:sym typeface="Helvetica Light"/>
              </a:defRPr>
            </a:lvl3pPr>
            <a:lvl4pPr indent="685800" algn="ctr" defTabSz="825500">
              <a:defRPr sz="11200">
                <a:latin typeface="+mn-lt"/>
                <a:ea typeface="+mn-ea"/>
                <a:cs typeface="+mn-cs"/>
                <a:sym typeface="Helvetica Light"/>
              </a:defRPr>
            </a:lvl4pPr>
            <a:lvl5pPr indent="914400" algn="ctr" defTabSz="825500">
              <a:defRPr sz="11200">
                <a:latin typeface="+mn-lt"/>
                <a:ea typeface="+mn-ea"/>
                <a:cs typeface="+mn-cs"/>
                <a:sym typeface="Helvetica Light"/>
              </a:defRPr>
            </a:lvl5pPr>
            <a:lvl6pPr indent="1143000" algn="ctr" defTabSz="825500">
              <a:defRPr sz="11200">
                <a:latin typeface="+mn-lt"/>
                <a:ea typeface="+mn-ea"/>
                <a:cs typeface="+mn-cs"/>
                <a:sym typeface="Helvetica Light"/>
              </a:defRPr>
            </a:lvl6pPr>
            <a:lvl7pPr indent="1371600" algn="ctr" defTabSz="825500">
              <a:defRPr sz="11200">
                <a:latin typeface="+mn-lt"/>
                <a:ea typeface="+mn-ea"/>
                <a:cs typeface="+mn-cs"/>
                <a:sym typeface="Helvetica Light"/>
              </a:defRPr>
            </a:lvl7pPr>
            <a:lvl8pPr indent="1600200" algn="ctr" defTabSz="825500">
              <a:defRPr sz="11200">
                <a:latin typeface="+mn-lt"/>
                <a:ea typeface="+mn-ea"/>
                <a:cs typeface="+mn-cs"/>
                <a:sym typeface="Helvetica Light"/>
              </a:defRPr>
            </a:lvl8pPr>
            <a:lvl9pPr indent="1828800" algn="ctr" defTabSz="825500">
              <a:defRPr sz="112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marR="0" lvl="0" indent="0" algn="l" defTabSz="8255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CA" sz="11250" b="1" i="1" dirty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cs typeface="Helvetica"/>
              </a:rPr>
              <a:t>3</a:t>
            </a:r>
            <a:endParaRPr kumimoji="0" lang="en-CA" sz="1125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9429501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0000"/>
            <a:lum/>
          </a:blip>
          <a:srcRect/>
          <a:stretch>
            <a:fillRect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9D489F-9782-4C97-AC29-55DA9C552C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5000"/>
          </a:blip>
          <a:srcRect l="21233" t="2022" r="-2040"/>
          <a:stretch/>
        </p:blipFill>
        <p:spPr>
          <a:xfrm>
            <a:off x="2551471" y="113799"/>
            <a:ext cx="9640530" cy="2666999"/>
          </a:xfrm>
          <a:prstGeom prst="rect">
            <a:avLst/>
          </a:prstGeom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8D476F2D-CB90-0954-EA04-926084F043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0696604"/>
              </p:ext>
            </p:extLst>
          </p:nvPr>
        </p:nvGraphicFramePr>
        <p:xfrm>
          <a:off x="235975" y="3167898"/>
          <a:ext cx="11562738" cy="2769870"/>
        </p:xfrm>
        <a:graphic>
          <a:graphicData uri="http://schemas.openxmlformats.org/drawingml/2006/table">
            <a:tbl>
              <a:tblPr firstCol="1" bandRow="1">
                <a:solidFill>
                  <a:srgbClr val="FFFFFF">
                    <a:alpha val="80000"/>
                  </a:srgbClr>
                </a:solidFill>
                <a:tableStyleId>{5C22544A-7EE6-4342-B048-85BDC9FD1C3A}</a:tableStyleId>
              </a:tblPr>
              <a:tblGrid>
                <a:gridCol w="2330244">
                  <a:extLst>
                    <a:ext uri="{9D8B030D-6E8A-4147-A177-3AD203B41FA5}">
                      <a16:colId xmlns:a16="http://schemas.microsoft.com/office/drawing/2014/main" val="191902368"/>
                    </a:ext>
                  </a:extLst>
                </a:gridCol>
                <a:gridCol w="2227007">
                  <a:extLst>
                    <a:ext uri="{9D8B030D-6E8A-4147-A177-3AD203B41FA5}">
                      <a16:colId xmlns:a16="http://schemas.microsoft.com/office/drawing/2014/main" val="2110081720"/>
                    </a:ext>
                  </a:extLst>
                </a:gridCol>
                <a:gridCol w="2433484">
                  <a:extLst>
                    <a:ext uri="{9D8B030D-6E8A-4147-A177-3AD203B41FA5}">
                      <a16:colId xmlns:a16="http://schemas.microsoft.com/office/drawing/2014/main" val="3354367847"/>
                    </a:ext>
                  </a:extLst>
                </a:gridCol>
                <a:gridCol w="2418735">
                  <a:extLst>
                    <a:ext uri="{9D8B030D-6E8A-4147-A177-3AD203B41FA5}">
                      <a16:colId xmlns:a16="http://schemas.microsoft.com/office/drawing/2014/main" val="2379217600"/>
                    </a:ext>
                  </a:extLst>
                </a:gridCol>
                <a:gridCol w="2153268">
                  <a:extLst>
                    <a:ext uri="{9D8B030D-6E8A-4147-A177-3AD203B41FA5}">
                      <a16:colId xmlns:a16="http://schemas.microsoft.com/office/drawing/2014/main" val="2079691514"/>
                    </a:ext>
                  </a:extLst>
                </a:gridCol>
              </a:tblGrid>
              <a:tr h="666750">
                <a:tc>
                  <a:txBody>
                    <a:bodyPr/>
                    <a:lstStyle/>
                    <a:p>
                      <a:r>
                        <a:rPr lang="en-US" sz="2000" dirty="0"/>
                        <a:t>Communication Preference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Face-to-face / Phone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Email and (now) text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Text and Social Media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Messaging apps and video chat.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20733496"/>
                  </a:ext>
                </a:extLst>
              </a:tr>
              <a:tr h="666750">
                <a:tc>
                  <a:txBody>
                    <a:bodyPr/>
                    <a:lstStyle/>
                    <a:p>
                      <a:r>
                        <a:rPr lang="en-US" sz="2000" dirty="0"/>
                        <a:t>Biggest Fear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Retirement / Irrelevance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Being the leader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Being Respected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Uncertainty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4299024"/>
                  </a:ext>
                </a:extLst>
              </a:tr>
              <a:tr h="666750">
                <a:tc>
                  <a:txBody>
                    <a:bodyPr/>
                    <a:lstStyle/>
                    <a:p>
                      <a:r>
                        <a:rPr lang="en-US" sz="2000" dirty="0"/>
                        <a:t>Leadership Preference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Command &amp; Control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Compassionate space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Collaborative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Participative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78315214"/>
                  </a:ext>
                </a:extLst>
              </a:tr>
              <a:tr h="666750">
                <a:tc>
                  <a:txBody>
                    <a:bodyPr/>
                    <a:lstStyle/>
                    <a:p>
                      <a:r>
                        <a:rPr lang="en-US" sz="2000" dirty="0"/>
                        <a:t>Attitude toward company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Loyal, work for life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Dedicated, but wants balance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Place to work and </a:t>
                      </a:r>
                      <a:br>
                        <a:rPr lang="en-US" dirty="0"/>
                      </a:br>
                      <a:r>
                        <a:rPr lang="en-US" dirty="0"/>
                        <a:t>make an impact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Freelance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523524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21026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0000"/>
            <a:lum/>
          </a:blip>
          <a:srcRect/>
          <a:stretch>
            <a:fillRect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E176699-7EFC-8C6F-8B0A-6101BFA36618}"/>
              </a:ext>
            </a:extLst>
          </p:cNvPr>
          <p:cNvSpPr txBox="1"/>
          <p:nvPr/>
        </p:nvSpPr>
        <p:spPr>
          <a:xfrm flipH="1">
            <a:off x="453882" y="387682"/>
            <a:ext cx="7345411" cy="584775"/>
          </a:xfrm>
          <a:prstGeom prst="rect">
            <a:avLst/>
          </a:prstGeom>
          <a:solidFill>
            <a:schemeClr val="lt1">
              <a:alpha val="69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Seven Keys to Leading Multi-Generations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0DFDA7-7438-D387-B650-DEFBBC585D3C}"/>
              </a:ext>
            </a:extLst>
          </p:cNvPr>
          <p:cNvSpPr txBox="1"/>
          <p:nvPr/>
        </p:nvSpPr>
        <p:spPr>
          <a:xfrm flipH="1">
            <a:off x="453882" y="1120738"/>
            <a:ext cx="11186182" cy="5016758"/>
          </a:xfrm>
          <a:prstGeom prst="rect">
            <a:avLst/>
          </a:prstGeom>
          <a:solidFill>
            <a:schemeClr val="lt1">
              <a:alpha val="69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	Model and teach about priorities.</a:t>
            </a:r>
          </a:p>
          <a:p>
            <a:pPr lvl="1"/>
            <a:r>
              <a:rPr lang="en-US" sz="3200" i="1" dirty="0"/>
              <a:t>Their skills of discernment do not match the level of information available.</a:t>
            </a:r>
            <a:endParaRPr lang="en-US" sz="3200" dirty="0"/>
          </a:p>
          <a:p>
            <a:pPr lvl="1"/>
            <a:endParaRPr lang="en-US" sz="3200" i="1" dirty="0"/>
          </a:p>
          <a:p>
            <a:pPr lvl="1"/>
            <a:r>
              <a:rPr lang="en-US" sz="3200" i="1" dirty="0"/>
              <a:t>											</a:t>
            </a:r>
            <a:r>
              <a:rPr lang="en-US" sz="3200" dirty="0"/>
              <a:t>	Is this a hill to die on?</a:t>
            </a:r>
          </a:p>
          <a:p>
            <a:pPr lvl="1"/>
            <a:endParaRPr lang="en-US" sz="3200" i="1" dirty="0"/>
          </a:p>
          <a:p>
            <a:pPr lvl="1"/>
            <a:endParaRPr lang="en-US" sz="3200" i="1" dirty="0"/>
          </a:p>
          <a:p>
            <a:pPr lvl="1"/>
            <a:endParaRPr lang="en-US" sz="3200" i="1" dirty="0"/>
          </a:p>
          <a:p>
            <a:pPr lvl="1"/>
            <a:endParaRPr lang="en-US" sz="3200" i="1" dirty="0"/>
          </a:p>
          <a:p>
            <a:pPr lvl="1"/>
            <a:endParaRPr lang="en-US" sz="3200" i="1" dirty="0"/>
          </a:p>
        </p:txBody>
      </p:sp>
      <p:pic>
        <p:nvPicPr>
          <p:cNvPr id="7" name="Picture 6" descr="Explorer on skiing tour walking on snowy mountain">
            <a:extLst>
              <a:ext uri="{FF2B5EF4-FFF2-40B4-BE49-F238E27FC236}">
                <a16:creationId xmlns:a16="http://schemas.microsoft.com/office/drawing/2014/main" id="{07F97B6C-C252-9CAE-85D1-E694CEC6DD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417" y="2708478"/>
            <a:ext cx="4882396" cy="325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586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0000"/>
            <a:lum/>
          </a:blip>
          <a:srcRect/>
          <a:stretch>
            <a:fillRect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0DFDA7-7438-D387-B650-DEFBBC585D3C}"/>
              </a:ext>
            </a:extLst>
          </p:cNvPr>
          <p:cNvSpPr txBox="1"/>
          <p:nvPr/>
        </p:nvSpPr>
        <p:spPr>
          <a:xfrm flipH="1">
            <a:off x="453882" y="1120738"/>
            <a:ext cx="11186182" cy="5016758"/>
          </a:xfrm>
          <a:prstGeom prst="rect">
            <a:avLst/>
          </a:prstGeom>
          <a:solidFill>
            <a:schemeClr val="lt1">
              <a:alpha val="69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	Lead with trust and inspiration.</a:t>
            </a:r>
          </a:p>
          <a:p>
            <a:pPr lvl="1"/>
            <a:r>
              <a:rPr lang="en-US" sz="3200" i="1" dirty="0"/>
              <a:t>Command and Control leadership style will no longer work.</a:t>
            </a:r>
          </a:p>
          <a:p>
            <a:pPr marL="5949950" lvl="1"/>
            <a:endParaRPr lang="en-US" sz="3200" dirty="0"/>
          </a:p>
          <a:p>
            <a:pPr marL="5949950" lvl="1"/>
            <a:endParaRPr lang="en-US" sz="3200" dirty="0"/>
          </a:p>
          <a:p>
            <a:pPr marL="5949950" lvl="1"/>
            <a:r>
              <a:rPr lang="en-US" sz="3200" dirty="0"/>
              <a:t>Shift from motivation to inspiration.</a:t>
            </a:r>
          </a:p>
          <a:p>
            <a:pPr lvl="1"/>
            <a:endParaRPr lang="en-US" sz="3200" dirty="0"/>
          </a:p>
          <a:p>
            <a:pPr lvl="1"/>
            <a:endParaRPr lang="en-US" sz="3200" dirty="0"/>
          </a:p>
          <a:p>
            <a:pPr lvl="1"/>
            <a:endParaRPr lang="en-US" sz="3200" dirty="0"/>
          </a:p>
          <a:p>
            <a:pPr lvl="1"/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016EFB-4C9D-0CDF-5189-4E41E57782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48" b="12548"/>
          <a:stretch/>
        </p:blipFill>
        <p:spPr>
          <a:xfrm>
            <a:off x="838008" y="2636833"/>
            <a:ext cx="5257992" cy="29576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B51BDF-FBA3-4A5C-CBC0-F9FDB07F1A2A}"/>
              </a:ext>
            </a:extLst>
          </p:cNvPr>
          <p:cNvSpPr txBox="1"/>
          <p:nvPr/>
        </p:nvSpPr>
        <p:spPr>
          <a:xfrm flipH="1">
            <a:off x="453882" y="387682"/>
            <a:ext cx="7345411" cy="584775"/>
          </a:xfrm>
          <a:prstGeom prst="rect">
            <a:avLst/>
          </a:prstGeom>
          <a:solidFill>
            <a:schemeClr val="lt1">
              <a:alpha val="69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Seven Keys to Leading Multi-Generations</a:t>
            </a:r>
          </a:p>
        </p:txBody>
      </p:sp>
    </p:spTree>
    <p:extLst>
      <p:ext uri="{BB962C8B-B14F-4D97-AF65-F5344CB8AC3E}">
        <p14:creationId xmlns:p14="http://schemas.microsoft.com/office/powerpoint/2010/main" val="183067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0000"/>
            <a:lum/>
          </a:blip>
          <a:srcRect/>
          <a:stretch>
            <a:fillRect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0DFDA7-7438-D387-B650-DEFBBC585D3C}"/>
              </a:ext>
            </a:extLst>
          </p:cNvPr>
          <p:cNvSpPr txBox="1"/>
          <p:nvPr/>
        </p:nvSpPr>
        <p:spPr>
          <a:xfrm flipH="1">
            <a:off x="453882" y="1132313"/>
            <a:ext cx="11186182" cy="5016758"/>
          </a:xfrm>
          <a:prstGeom prst="rect">
            <a:avLst/>
          </a:prstGeom>
          <a:solidFill>
            <a:schemeClr val="lt1">
              <a:alpha val="69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	Embrace Technology.</a:t>
            </a:r>
          </a:p>
          <a:p>
            <a:pPr lvl="1"/>
            <a:r>
              <a:rPr lang="en-US" sz="3200" i="1" dirty="0"/>
              <a:t>Younger generations are tech savvy and expect their leaders and organizations to be as well.</a:t>
            </a:r>
          </a:p>
          <a:p>
            <a:pPr marL="5995988" lvl="1" indent="-46038"/>
            <a:endParaRPr lang="en-US" sz="3200" dirty="0"/>
          </a:p>
          <a:p>
            <a:pPr marL="5995988" lvl="1" indent="-46038"/>
            <a:r>
              <a:rPr lang="en-US" sz="3200" dirty="0"/>
              <a:t>Engage them in investigation; lead them in implementation.</a:t>
            </a:r>
          </a:p>
          <a:p>
            <a:pPr marL="5995988" lvl="1" indent="-46038"/>
            <a:endParaRPr lang="en-US" sz="3200" dirty="0"/>
          </a:p>
          <a:p>
            <a:pPr marL="5995988" lvl="1" indent="-46038"/>
            <a:r>
              <a:rPr lang="en-US" sz="3200" i="1" dirty="0"/>
              <a:t>“As technology increases, empathy decreases.”</a:t>
            </a:r>
          </a:p>
          <a:p>
            <a:pPr marL="5995988" lvl="1" indent="-46038"/>
            <a:endParaRPr lang="en-US" sz="3200" i="1" dirty="0"/>
          </a:p>
        </p:txBody>
      </p:sp>
      <p:pic>
        <p:nvPicPr>
          <p:cNvPr id="7" name="Picture 6" descr="Abstract picture of the brain made up of patterns">
            <a:extLst>
              <a:ext uri="{FF2B5EF4-FFF2-40B4-BE49-F238E27FC236}">
                <a16:creationId xmlns:a16="http://schemas.microsoft.com/office/drawing/2014/main" id="{048F9596-D913-75B8-3D38-6BC93FECC3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450" b="9846"/>
          <a:stretch/>
        </p:blipFill>
        <p:spPr>
          <a:xfrm>
            <a:off x="925976" y="2708476"/>
            <a:ext cx="5120998" cy="32470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6D50FB-11D0-D683-0D8C-B0CF4CC3805F}"/>
              </a:ext>
            </a:extLst>
          </p:cNvPr>
          <p:cNvSpPr txBox="1"/>
          <p:nvPr/>
        </p:nvSpPr>
        <p:spPr>
          <a:xfrm flipH="1">
            <a:off x="453882" y="387682"/>
            <a:ext cx="7345411" cy="584775"/>
          </a:xfrm>
          <a:prstGeom prst="rect">
            <a:avLst/>
          </a:prstGeom>
          <a:solidFill>
            <a:schemeClr val="lt1">
              <a:alpha val="69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Seven Keys to Leading Multi-Generations</a:t>
            </a:r>
          </a:p>
        </p:txBody>
      </p:sp>
    </p:spTree>
    <p:extLst>
      <p:ext uri="{BB962C8B-B14F-4D97-AF65-F5344CB8AC3E}">
        <p14:creationId xmlns:p14="http://schemas.microsoft.com/office/powerpoint/2010/main" val="732619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0000"/>
            <a:lum/>
          </a:blip>
          <a:srcRect/>
          <a:stretch>
            <a:fillRect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0DFDA7-7438-D387-B650-DEFBBC585D3C}"/>
              </a:ext>
            </a:extLst>
          </p:cNvPr>
          <p:cNvSpPr txBox="1"/>
          <p:nvPr/>
        </p:nvSpPr>
        <p:spPr>
          <a:xfrm flipH="1">
            <a:off x="453882" y="1120738"/>
            <a:ext cx="11186182" cy="5016758"/>
          </a:xfrm>
          <a:prstGeom prst="rect">
            <a:avLst/>
          </a:prstGeom>
          <a:solidFill>
            <a:schemeClr val="lt1">
              <a:alpha val="69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	Develop social and emotional literacy.</a:t>
            </a:r>
          </a:p>
          <a:p>
            <a:pPr lvl="1"/>
            <a:r>
              <a:rPr lang="en-US" sz="3200" i="1" dirty="0"/>
              <a:t>Technology and COVID has had a negative impact on social skills (isolation, screen time, fear/anxiety).</a:t>
            </a:r>
          </a:p>
          <a:p>
            <a:pPr lvl="1"/>
            <a:endParaRPr lang="en-US" sz="3200" dirty="0"/>
          </a:p>
          <a:p>
            <a:pPr marL="5949950" lvl="1"/>
            <a:r>
              <a:rPr lang="en-US" sz="3200" dirty="0"/>
              <a:t>Teach the skills of developing deep, meaningful relationships.</a:t>
            </a:r>
          </a:p>
          <a:p>
            <a:pPr marL="5949950" lvl="1"/>
            <a:endParaRPr lang="en-US" sz="3200" dirty="0"/>
          </a:p>
          <a:p>
            <a:pPr marL="5949950" lvl="1"/>
            <a:endParaRPr lang="en-US" sz="3200" dirty="0"/>
          </a:p>
          <a:p>
            <a:pPr marL="5949950" lvl="1"/>
            <a:endParaRPr lang="en-US" sz="3200" dirty="0"/>
          </a:p>
        </p:txBody>
      </p:sp>
      <p:pic>
        <p:nvPicPr>
          <p:cNvPr id="5" name="Picture 4" descr="A picture containing person, person, wall, indoor&#10;&#10;Description automatically generated">
            <a:extLst>
              <a:ext uri="{FF2B5EF4-FFF2-40B4-BE49-F238E27FC236}">
                <a16:creationId xmlns:a16="http://schemas.microsoft.com/office/drawing/2014/main" id="{07D9E5F5-7E94-5EB9-36FF-961C24C926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28"/>
          <a:stretch/>
        </p:blipFill>
        <p:spPr>
          <a:xfrm>
            <a:off x="645610" y="2789498"/>
            <a:ext cx="5450390" cy="32112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D03789-CD7C-D47D-33E2-0F0AF76000CF}"/>
              </a:ext>
            </a:extLst>
          </p:cNvPr>
          <p:cNvSpPr txBox="1"/>
          <p:nvPr/>
        </p:nvSpPr>
        <p:spPr>
          <a:xfrm flipH="1">
            <a:off x="453882" y="387682"/>
            <a:ext cx="7345411" cy="584775"/>
          </a:xfrm>
          <a:prstGeom prst="rect">
            <a:avLst/>
          </a:prstGeom>
          <a:solidFill>
            <a:schemeClr val="lt1">
              <a:alpha val="69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Seven Keys to Leading Multi-Generations</a:t>
            </a:r>
          </a:p>
        </p:txBody>
      </p:sp>
    </p:spTree>
    <p:extLst>
      <p:ext uri="{BB962C8B-B14F-4D97-AF65-F5344CB8AC3E}">
        <p14:creationId xmlns:p14="http://schemas.microsoft.com/office/powerpoint/2010/main" val="3534409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63D23-4C3A-3D75-F726-324CA571A527}"/>
              </a:ext>
            </a:extLst>
          </p:cNvPr>
          <p:cNvSpPr txBox="1">
            <a:spLocks/>
          </p:cNvSpPr>
          <p:nvPr/>
        </p:nvSpPr>
        <p:spPr>
          <a:xfrm>
            <a:off x="7315973" y="4385667"/>
            <a:ext cx="3701798" cy="699492"/>
          </a:xfrm>
          <a:prstGeom prst="rect">
            <a:avLst/>
          </a:prstGeom>
          <a:solidFill>
            <a:srgbClr val="005DAB"/>
          </a:solidFill>
          <a:ln w="12700">
            <a:solidFill>
              <a:srgbClr val="FFFFFF"/>
            </a:solidFill>
            <a:miter lim="4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Autofit/>
          </a:bodyPr>
          <a:lstStyle>
            <a:lvl1pPr algn="ctr" defTabSz="825500">
              <a:defRPr sz="11200">
                <a:latin typeface="+mn-lt"/>
                <a:ea typeface="+mn-ea"/>
                <a:cs typeface="+mn-cs"/>
                <a:sym typeface="Helvetica Light"/>
              </a:defRPr>
            </a:lvl1pPr>
            <a:lvl2pPr indent="228600" algn="ctr" defTabSz="825500">
              <a:defRPr sz="11200">
                <a:latin typeface="+mn-lt"/>
                <a:ea typeface="+mn-ea"/>
                <a:cs typeface="+mn-cs"/>
                <a:sym typeface="Helvetica Light"/>
              </a:defRPr>
            </a:lvl2pPr>
            <a:lvl3pPr indent="457200" algn="ctr" defTabSz="825500">
              <a:defRPr sz="11200">
                <a:latin typeface="+mn-lt"/>
                <a:ea typeface="+mn-ea"/>
                <a:cs typeface="+mn-cs"/>
                <a:sym typeface="Helvetica Light"/>
              </a:defRPr>
            </a:lvl3pPr>
            <a:lvl4pPr indent="685800" algn="ctr" defTabSz="825500">
              <a:defRPr sz="11200">
                <a:latin typeface="+mn-lt"/>
                <a:ea typeface="+mn-ea"/>
                <a:cs typeface="+mn-cs"/>
                <a:sym typeface="Helvetica Light"/>
              </a:defRPr>
            </a:lvl4pPr>
            <a:lvl5pPr indent="914400" algn="ctr" defTabSz="825500">
              <a:defRPr sz="11200">
                <a:latin typeface="+mn-lt"/>
                <a:ea typeface="+mn-ea"/>
                <a:cs typeface="+mn-cs"/>
                <a:sym typeface="Helvetica Light"/>
              </a:defRPr>
            </a:lvl5pPr>
            <a:lvl6pPr indent="1143000" algn="ctr" defTabSz="825500">
              <a:defRPr sz="11200">
                <a:latin typeface="+mn-lt"/>
                <a:ea typeface="+mn-ea"/>
                <a:cs typeface="+mn-cs"/>
                <a:sym typeface="Helvetica Light"/>
              </a:defRPr>
            </a:lvl6pPr>
            <a:lvl7pPr indent="1371600" algn="ctr" defTabSz="825500">
              <a:defRPr sz="11200">
                <a:latin typeface="+mn-lt"/>
                <a:ea typeface="+mn-ea"/>
                <a:cs typeface="+mn-cs"/>
                <a:sym typeface="Helvetica Light"/>
              </a:defRPr>
            </a:lvl7pPr>
            <a:lvl8pPr indent="1600200" algn="ctr" defTabSz="825500">
              <a:defRPr sz="11200">
                <a:latin typeface="+mn-lt"/>
                <a:ea typeface="+mn-ea"/>
                <a:cs typeface="+mn-cs"/>
                <a:sym typeface="Helvetica Light"/>
              </a:defRPr>
            </a:lvl8pPr>
            <a:lvl9pPr indent="1828800" algn="ctr" defTabSz="825500">
              <a:defRPr sz="112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marR="0" lvl="0" indent="0" algn="ctr" defTabSz="8255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otham HTF Black"/>
                <a:ea typeface="+mn-ea"/>
                <a:cs typeface="Gotham HTF Black"/>
                <a:sym typeface="Helvetica Light"/>
              </a:rPr>
              <a:t>Permission…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BF8974-756D-7AFA-E6E7-C10FD64AEE2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07558" y="398965"/>
            <a:ext cx="3870601" cy="114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5281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0000"/>
            <a:lum/>
          </a:blip>
          <a:srcRect/>
          <a:stretch>
            <a:fillRect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0DFDA7-7438-D387-B650-DEFBBC585D3C}"/>
              </a:ext>
            </a:extLst>
          </p:cNvPr>
          <p:cNvSpPr txBox="1"/>
          <p:nvPr/>
        </p:nvSpPr>
        <p:spPr>
          <a:xfrm flipH="1">
            <a:off x="453882" y="1120738"/>
            <a:ext cx="11186182" cy="5016758"/>
          </a:xfrm>
          <a:prstGeom prst="rect">
            <a:avLst/>
          </a:prstGeom>
          <a:solidFill>
            <a:schemeClr val="lt1">
              <a:alpha val="69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 Implement a mutual-mentoring program.</a:t>
            </a:r>
          </a:p>
          <a:p>
            <a:pPr lvl="1"/>
            <a:r>
              <a:rPr lang="en-US" sz="3200" i="1" dirty="0"/>
              <a:t>People do not feel heard or seen by other generations.</a:t>
            </a:r>
          </a:p>
          <a:p>
            <a:pPr lvl="1"/>
            <a:endParaRPr lang="en-US" sz="3200" i="1" dirty="0"/>
          </a:p>
          <a:p>
            <a:pPr lvl="1"/>
            <a:endParaRPr lang="en-US" sz="3200" i="1" dirty="0"/>
          </a:p>
          <a:p>
            <a:pPr marL="5949950" lvl="1"/>
            <a:r>
              <a:rPr lang="en-US" sz="3200" dirty="0"/>
              <a:t>Cross generational, different skills sets, varied backgrounds, with reverse mentoring.</a:t>
            </a:r>
            <a:endParaRPr lang="en-US" sz="3200" i="1" dirty="0"/>
          </a:p>
          <a:p>
            <a:pPr lvl="1"/>
            <a:endParaRPr lang="en-US" sz="3200" i="1" dirty="0"/>
          </a:p>
          <a:p>
            <a:pPr lvl="1"/>
            <a:endParaRPr lang="en-US" sz="3200" i="1" dirty="0"/>
          </a:p>
          <a:p>
            <a:pPr lvl="1"/>
            <a:endParaRPr lang="en-US" sz="3200" i="1" dirty="0"/>
          </a:p>
        </p:txBody>
      </p:sp>
      <p:pic>
        <p:nvPicPr>
          <p:cNvPr id="5" name="Picture 4" descr="A group of people shaking hands&#10;&#10;Description automatically generated with medium confidence">
            <a:extLst>
              <a:ext uri="{FF2B5EF4-FFF2-40B4-BE49-F238E27FC236}">
                <a16:creationId xmlns:a16="http://schemas.microsoft.com/office/drawing/2014/main" id="{DA9BAB43-E23A-E332-91DC-15CCB239B9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583" y="2340752"/>
            <a:ext cx="5394418" cy="35940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C98E2A-2A47-5EEA-77B9-96FBFEB6359D}"/>
              </a:ext>
            </a:extLst>
          </p:cNvPr>
          <p:cNvSpPr txBox="1"/>
          <p:nvPr/>
        </p:nvSpPr>
        <p:spPr>
          <a:xfrm flipH="1">
            <a:off x="453882" y="387682"/>
            <a:ext cx="7345411" cy="584775"/>
          </a:xfrm>
          <a:prstGeom prst="rect">
            <a:avLst/>
          </a:prstGeom>
          <a:solidFill>
            <a:schemeClr val="lt1">
              <a:alpha val="69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Seven Keys to Leading Multi-Generations</a:t>
            </a:r>
          </a:p>
        </p:txBody>
      </p:sp>
    </p:spTree>
    <p:extLst>
      <p:ext uri="{BB962C8B-B14F-4D97-AF65-F5344CB8AC3E}">
        <p14:creationId xmlns:p14="http://schemas.microsoft.com/office/powerpoint/2010/main" val="2324683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0000"/>
            <a:lum/>
          </a:blip>
          <a:srcRect/>
          <a:stretch>
            <a:fillRect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0DFDA7-7438-D387-B650-DEFBBC585D3C}"/>
              </a:ext>
            </a:extLst>
          </p:cNvPr>
          <p:cNvSpPr txBox="1"/>
          <p:nvPr/>
        </p:nvSpPr>
        <p:spPr>
          <a:xfrm flipH="1">
            <a:off x="453882" y="1120738"/>
            <a:ext cx="11186182" cy="5016758"/>
          </a:xfrm>
          <a:prstGeom prst="rect">
            <a:avLst/>
          </a:prstGeom>
          <a:solidFill>
            <a:schemeClr val="lt1">
              <a:alpha val="69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	Foster a sense of community &amp; inclusion.</a:t>
            </a:r>
          </a:p>
          <a:p>
            <a:pPr lvl="1"/>
            <a:r>
              <a:rPr lang="en-US" sz="3200" i="1" dirty="0"/>
              <a:t>Gen Z is the most diverse population at work (e.g., 48 percent are non-white).</a:t>
            </a:r>
          </a:p>
          <a:p>
            <a:pPr marL="5949950" lvl="1"/>
            <a:endParaRPr lang="en-US" sz="3200" dirty="0"/>
          </a:p>
          <a:p>
            <a:pPr marL="5949950" lvl="1"/>
            <a:r>
              <a:rPr lang="en-US" sz="3200" dirty="0"/>
              <a:t>Embrace diversity – help bring business balance to it while affirming their values.</a:t>
            </a:r>
          </a:p>
          <a:p>
            <a:pPr marL="5949950" lvl="1"/>
            <a:endParaRPr lang="en-US" sz="3200" dirty="0"/>
          </a:p>
          <a:p>
            <a:pPr marL="5949950" lvl="1"/>
            <a:endParaRPr lang="en-US" sz="3200" dirty="0"/>
          </a:p>
          <a:p>
            <a:pPr marL="5949950" lvl="1"/>
            <a:endParaRPr lang="en-US" sz="32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FDFA020-E0DA-67F5-10B0-9DD3ABCC4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568" y="2677352"/>
            <a:ext cx="4996405" cy="3329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0E50C4-DA79-7A9E-3CD9-5F302F7BEA70}"/>
              </a:ext>
            </a:extLst>
          </p:cNvPr>
          <p:cNvSpPr txBox="1"/>
          <p:nvPr/>
        </p:nvSpPr>
        <p:spPr>
          <a:xfrm flipH="1">
            <a:off x="453882" y="387682"/>
            <a:ext cx="7345411" cy="584775"/>
          </a:xfrm>
          <a:prstGeom prst="rect">
            <a:avLst/>
          </a:prstGeom>
          <a:solidFill>
            <a:schemeClr val="lt1">
              <a:alpha val="69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Seven Keys to Leading Multi-Generations</a:t>
            </a:r>
          </a:p>
        </p:txBody>
      </p:sp>
    </p:spTree>
    <p:extLst>
      <p:ext uri="{BB962C8B-B14F-4D97-AF65-F5344CB8AC3E}">
        <p14:creationId xmlns:p14="http://schemas.microsoft.com/office/powerpoint/2010/main" val="22613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0000"/>
            <a:lum/>
          </a:blip>
          <a:srcRect/>
          <a:stretch>
            <a:fillRect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0DFDA7-7438-D387-B650-DEFBBC585D3C}"/>
              </a:ext>
            </a:extLst>
          </p:cNvPr>
          <p:cNvSpPr txBox="1"/>
          <p:nvPr/>
        </p:nvSpPr>
        <p:spPr>
          <a:xfrm flipH="1">
            <a:off x="453882" y="1120738"/>
            <a:ext cx="11186182" cy="5016758"/>
          </a:xfrm>
          <a:prstGeom prst="rect">
            <a:avLst/>
          </a:prstGeom>
          <a:solidFill>
            <a:schemeClr val="lt1">
              <a:alpha val="69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7.	Encourage creativity and innovation.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Under 30 crowd approaches everything from a unique perspective and ask “why?” a lot.  But also lack confidence.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94995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Shift from prescriptive to descriptive style.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200" dirty="0"/>
              <a:t>Balance expectations with belief in them. Rules decrease as results increase.</a:t>
            </a:r>
          </a:p>
          <a:p>
            <a:pPr marL="594995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team studying a blueprint">
            <a:extLst>
              <a:ext uri="{FF2B5EF4-FFF2-40B4-BE49-F238E27FC236}">
                <a16:creationId xmlns:a16="http://schemas.microsoft.com/office/drawing/2014/main" id="{789FDEAE-E4B2-298A-D3F8-3C6621FAA2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156"/>
          <a:stretch/>
        </p:blipFill>
        <p:spPr>
          <a:xfrm>
            <a:off x="995422" y="2685328"/>
            <a:ext cx="5100577" cy="32293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76130F-7E5E-3B90-349F-65358F454040}"/>
              </a:ext>
            </a:extLst>
          </p:cNvPr>
          <p:cNvSpPr txBox="1"/>
          <p:nvPr/>
        </p:nvSpPr>
        <p:spPr>
          <a:xfrm flipH="1">
            <a:off x="453882" y="347340"/>
            <a:ext cx="7345411" cy="584775"/>
          </a:xfrm>
          <a:prstGeom prst="rect">
            <a:avLst/>
          </a:prstGeom>
          <a:solidFill>
            <a:schemeClr val="lt1">
              <a:alpha val="69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Seven Keys to Leading Multi-Generations</a:t>
            </a:r>
          </a:p>
        </p:txBody>
      </p:sp>
    </p:spTree>
    <p:extLst>
      <p:ext uri="{BB962C8B-B14F-4D97-AF65-F5344CB8AC3E}">
        <p14:creationId xmlns:p14="http://schemas.microsoft.com/office/powerpoint/2010/main" val="2618632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0000"/>
            <a:lum/>
          </a:blip>
          <a:srcRect/>
          <a:stretch>
            <a:fillRect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0DFDA7-7438-D387-B650-DEFBBC585D3C}"/>
              </a:ext>
            </a:extLst>
          </p:cNvPr>
          <p:cNvSpPr txBox="1"/>
          <p:nvPr/>
        </p:nvSpPr>
        <p:spPr>
          <a:xfrm flipH="1">
            <a:off x="453882" y="1120738"/>
            <a:ext cx="11186182" cy="3539430"/>
          </a:xfrm>
          <a:prstGeom prst="rect">
            <a:avLst/>
          </a:prstGeom>
          <a:solidFill>
            <a:schemeClr val="lt1">
              <a:alpha val="69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b="1" dirty="0"/>
              <a:t>Model and teach about priorities.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dirty="0"/>
              <a:t>Lead with trust and inspiration.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dirty="0"/>
              <a:t>Embrace technology.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dirty="0"/>
              <a:t>Develop social and emotional literacy.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dirty="0"/>
              <a:t>Implement a mutual-mentoring program.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dirty="0"/>
              <a:t>Foster a sense of community &amp; inclusion.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dirty="0"/>
              <a:t>Encourage creativity and innovation.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1C123F-C0E0-8C70-74FF-D50E0A3D8DFF}"/>
              </a:ext>
            </a:extLst>
          </p:cNvPr>
          <p:cNvSpPr txBox="1"/>
          <p:nvPr/>
        </p:nvSpPr>
        <p:spPr>
          <a:xfrm flipH="1">
            <a:off x="453882" y="347340"/>
            <a:ext cx="7345411" cy="584775"/>
          </a:xfrm>
          <a:prstGeom prst="rect">
            <a:avLst/>
          </a:prstGeom>
          <a:solidFill>
            <a:schemeClr val="lt1">
              <a:alpha val="69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Seven Keys to Leading Multi-Generations</a:t>
            </a:r>
          </a:p>
        </p:txBody>
      </p:sp>
    </p:spTree>
    <p:extLst>
      <p:ext uri="{BB962C8B-B14F-4D97-AF65-F5344CB8AC3E}">
        <p14:creationId xmlns:p14="http://schemas.microsoft.com/office/powerpoint/2010/main" val="2625843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328C6F6-7B8D-4EB1-A95A-59AB48FBD7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391" b="28391"/>
          <a:stretch/>
        </p:blipFill>
        <p:spPr>
          <a:xfrm>
            <a:off x="0" y="-1"/>
            <a:ext cx="12192000" cy="3512768"/>
          </a:xfrm>
          <a:prstGeom prst="rect">
            <a:avLst/>
          </a:prstGeom>
        </p:spPr>
      </p:pic>
      <p:sp>
        <p:nvSpPr>
          <p:cNvPr id="21" name="The “Why” of our actions…">
            <a:extLst>
              <a:ext uri="{FF2B5EF4-FFF2-40B4-BE49-F238E27FC236}">
                <a16:creationId xmlns:a16="http://schemas.microsoft.com/office/drawing/2014/main" id="{68F4A64D-73D0-407A-BAB9-C3A1E86FEEC8}"/>
              </a:ext>
            </a:extLst>
          </p:cNvPr>
          <p:cNvSpPr txBox="1">
            <a:spLocks/>
          </p:cNvSpPr>
          <p:nvPr/>
        </p:nvSpPr>
        <p:spPr>
          <a:xfrm>
            <a:off x="2411445" y="4102793"/>
            <a:ext cx="4456966" cy="166180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317500" indent="-317500" defTabSz="412750">
              <a:lnSpc>
                <a:spcPct val="90000"/>
              </a:lnSpc>
              <a:spcBef>
                <a:spcPts val="1950"/>
              </a:spcBef>
              <a:spcAft>
                <a:spcPts val="600"/>
              </a:spcAft>
              <a:buClr>
                <a:schemeClr val="accent2">
                  <a:lumMod val="75000"/>
                </a:schemeClr>
              </a:buClr>
              <a:buSzPct val="104999"/>
              <a:buFont typeface="Avenir Next"/>
              <a:buChar char="▸"/>
              <a:defRPr sz="5000" b="0">
                <a:solidFill>
                  <a:srgbClr val="929292"/>
                </a:solidFill>
              </a:defRPr>
            </a:lvl1pPr>
            <a:lvl2pPr indent="0" algn="ctr" defTabSz="914400">
              <a:lnSpc>
                <a:spcPct val="90000"/>
              </a:lnSpc>
              <a:spcBef>
                <a:spcPts val="200"/>
              </a:spcBef>
              <a:spcAft>
                <a:spcPts val="600"/>
              </a:spcAft>
              <a:buClr>
                <a:srgbClr val="4485BA"/>
              </a:buClr>
              <a:buFont typeface="Arial" panose="020B0604020202020204" pitchFamily="34" charset="0"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algn="ctr" defTabSz="914400">
              <a:lnSpc>
                <a:spcPct val="90000"/>
              </a:lnSpc>
              <a:spcBef>
                <a:spcPts val="200"/>
              </a:spcBef>
              <a:spcAft>
                <a:spcPts val="600"/>
              </a:spcAft>
              <a:buClr>
                <a:srgbClr val="4485BA"/>
              </a:buClr>
              <a:buFont typeface="Arial" panose="020B0604020202020204" pitchFamily="34" charset="0"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algn="ctr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4485BA"/>
              </a:buClr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algn="ctr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4485BA"/>
              </a:buClr>
              <a:buFont typeface="Arial" panose="020B0604020202020204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indent="0" algn="ctr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indent="0" algn="ctr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indent="0" algn="ctr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indent="0" algn="ctr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pPr marL="457200" indent="-45720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Clr>
                <a:schemeClr val="tx1">
                  <a:lumMod val="65000"/>
                  <a:lumOff val="35000"/>
                </a:schemeClr>
              </a:buClr>
              <a:buSzPct val="95000"/>
              <a:buFont typeface="+mj-lt"/>
              <a:buAutoNum type="arabicPeriod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Questions</a:t>
            </a:r>
          </a:p>
          <a:p>
            <a:pPr marL="457200" indent="-45720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Clr>
                <a:schemeClr val="tx1">
                  <a:lumMod val="65000"/>
                  <a:lumOff val="35000"/>
                </a:schemeClr>
              </a:buClr>
              <a:buSzPct val="95000"/>
              <a:buFont typeface="+mj-lt"/>
              <a:buAutoNum type="arabicPeriod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Insights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99E18B2-8714-48C1-9AEE-6CCD8AB91D76}"/>
              </a:ext>
            </a:extLst>
          </p:cNvPr>
          <p:cNvSpPr/>
          <p:nvPr/>
        </p:nvSpPr>
        <p:spPr>
          <a:xfrm>
            <a:off x="5291101" y="4124155"/>
            <a:ext cx="4815425" cy="1887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7388" lvl="2" indent="-414338" defTabSz="392113">
              <a:lnSpc>
                <a:spcPct val="93000"/>
              </a:lnSpc>
              <a:spcAft>
                <a:spcPts val="1500"/>
              </a:spcAft>
              <a:buClr>
                <a:schemeClr val="tx1">
                  <a:lumMod val="65000"/>
                  <a:lumOff val="35000"/>
                </a:schemeClr>
              </a:buClr>
              <a:buSzPct val="95000"/>
              <a:buFont typeface="+mj-lt"/>
              <a:buAutoNum type="arabicPeriod" startAt="3"/>
              <a:defRPr sz="4560" i="0">
                <a:solidFill>
                  <a:srgbClr val="838787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sym typeface="Arial"/>
              </a:rPr>
              <a:t>Did the session meet your expectations?</a:t>
            </a:r>
          </a:p>
          <a:p>
            <a:pPr marL="687388" lvl="2" indent="-414338" defTabSz="392113">
              <a:lnSpc>
                <a:spcPct val="93000"/>
              </a:lnSpc>
              <a:spcAft>
                <a:spcPts val="1500"/>
              </a:spcAft>
              <a:buClr>
                <a:schemeClr val="tx1">
                  <a:lumMod val="65000"/>
                  <a:lumOff val="35000"/>
                </a:schemeClr>
              </a:buClr>
              <a:buSzPct val="95000"/>
              <a:buFont typeface="+mj-lt"/>
              <a:buAutoNum type="arabicPeriod" startAt="3"/>
              <a:defRPr sz="4560" i="0">
                <a:solidFill>
                  <a:srgbClr val="838787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sym typeface="Arial"/>
              </a:rPr>
              <a:t>How will you apply what you have learned?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834603B-554C-49C9-9EE5-B6FD87D42693}"/>
              </a:ext>
            </a:extLst>
          </p:cNvPr>
          <p:cNvSpPr/>
          <p:nvPr/>
        </p:nvSpPr>
        <p:spPr>
          <a:xfrm>
            <a:off x="0" y="12488"/>
            <a:ext cx="12207922" cy="3512768"/>
          </a:xfrm>
          <a:prstGeom prst="rect">
            <a:avLst/>
          </a:prstGeom>
          <a:solidFill>
            <a:srgbClr val="D9D9D9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Driving Forces vs Behavior">
            <a:extLst>
              <a:ext uri="{FF2B5EF4-FFF2-40B4-BE49-F238E27FC236}">
                <a16:creationId xmlns:a16="http://schemas.microsoft.com/office/drawing/2014/main" id="{EC53D166-980F-4AE8-9987-0819B4092F74}"/>
              </a:ext>
            </a:extLst>
          </p:cNvPr>
          <p:cNvSpPr txBox="1"/>
          <p:nvPr/>
        </p:nvSpPr>
        <p:spPr>
          <a:xfrm>
            <a:off x="3779707" y="3046259"/>
            <a:ext cx="4632586" cy="765483"/>
          </a:xfrm>
          <a:prstGeom prst="rect">
            <a:avLst/>
          </a:prstGeom>
          <a:solidFill>
            <a:srgbClr val="D4D4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lc="http://schemas.openxmlformats.org/drawingml/2006/lockedCanvas" val="1"/>
            </a:ext>
          </a:extLst>
        </p:spPr>
        <p:txBody>
          <a:bodyPr lIns="25400" tIns="25400" rIns="25400" bIns="2540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4000" cap="none" dirty="0">
                <a:solidFill>
                  <a:srgbClr val="006A91"/>
                </a:solidFill>
                <a:latin typeface="+mj-lt"/>
              </a:rPr>
              <a:t>THAT’S A WRAP!</a:t>
            </a:r>
          </a:p>
        </p:txBody>
      </p:sp>
    </p:spTree>
    <p:extLst>
      <p:ext uri="{BB962C8B-B14F-4D97-AF65-F5344CB8AC3E}">
        <p14:creationId xmlns:p14="http://schemas.microsoft.com/office/powerpoint/2010/main" val="22215696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4542921-F08C-4E2B-8EC8-15B51ABAA0A9}"/>
              </a:ext>
            </a:extLst>
          </p:cNvPr>
          <p:cNvSpPr/>
          <p:nvPr/>
        </p:nvSpPr>
        <p:spPr>
          <a:xfrm>
            <a:off x="297336" y="1047799"/>
            <a:ext cx="754274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80802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ASSESSMENTS: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80802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Executive Leadership Scorecard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0808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Growth Scorecard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80802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Positive intelligence / EQ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80802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Behavior/Motivators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80802"/>
              </a:solidFill>
              <a:effectLst/>
              <a:uLnTx/>
              <a:uFillTx/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80802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ON THE WEB: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080802"/>
              </a:solidFill>
              <a:effectLst/>
              <a:uLnTx/>
              <a:uFillTx/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u="sng" dirty="0" err="1">
                <a:solidFill>
                  <a:srgbClr val="0033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johnkjennings</a:t>
            </a:r>
            <a:r>
              <a:rPr kumimoji="0" lang="en-US" i="0" u="sng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.com</a:t>
            </a:r>
            <a:endParaRPr lang="en-US" dirty="0">
              <a:solidFill>
                <a:srgbClr val="0808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u="sng" dirty="0">
                <a:solidFill>
                  <a:srgbClr val="0033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kumimoji="0" lang="en-US" i="0" u="sng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ohnjennings.focalpointcoaching.com 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rgbClr val="080802"/>
              </a:solidFill>
              <a:effectLst/>
              <a:uLnTx/>
              <a:uFillTx/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marL="457200" marR="0" lvl="1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080802"/>
              </a:solidFill>
              <a:effectLst/>
              <a:uLnTx/>
              <a:uFillTx/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80802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CONTACT ME AT: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80802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Email: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jjennings@focalpointcoaching.com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80802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Cell: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502.724.0430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80802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Appointments: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https://calendly.com/johnkjennings 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80802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Social Media: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LinkedIn, Twitter, Facebook</a:t>
            </a:r>
            <a:endParaRPr kumimoji="0" lang="en-US" sz="1800" b="0" i="0" u="sng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D8AE8E-1194-45AA-93FE-A616F009F2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91484" y="5400145"/>
            <a:ext cx="2832211" cy="840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FFB6CE-B4EA-4370-AB35-3B72D1B7AB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075" t="10197" r="32856" b="17149"/>
          <a:stretch/>
        </p:blipFill>
        <p:spPr>
          <a:xfrm>
            <a:off x="5156583" y="1170979"/>
            <a:ext cx="2570111" cy="247738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8C92C6B-32F1-DCE6-B433-163F8AD34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8962679" y="1170979"/>
            <a:ext cx="2532499" cy="378789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isometricOffAxis2Left">
              <a:rot lat="1080000" lon="12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C287827-B0A7-0FE6-4449-99214EE4F8F9}"/>
              </a:ext>
            </a:extLst>
          </p:cNvPr>
          <p:cNvSpPr/>
          <p:nvPr/>
        </p:nvSpPr>
        <p:spPr>
          <a:xfrm>
            <a:off x="297336" y="234884"/>
            <a:ext cx="971849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rgbClr val="465BA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How Can I Help You Reach Your Full Potential?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752E46-F770-B09C-9631-7644973ADA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71" y="5295116"/>
            <a:ext cx="2043602" cy="888127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9B077E-EBA5-0303-59F2-810716FC42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0337" y="3655794"/>
            <a:ext cx="3133337" cy="176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833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9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 idx="4294967295"/>
          </p:nvPr>
        </p:nvSpPr>
        <p:spPr>
          <a:xfrm>
            <a:off x="2379233" y="2320012"/>
            <a:ext cx="7654454" cy="2647403"/>
          </a:xfrm>
          <a:solidFill>
            <a:srgbClr val="D4D4D4"/>
          </a:solidFill>
          <a:ln w="12700">
            <a:miter lim="400000"/>
          </a:ln>
        </p:spPr>
        <p:txBody>
          <a:bodyPr lIns="25400" tIns="25400" rIns="25400" bIns="25400" anchor="ctr">
            <a:normAutofit fontScale="90000"/>
          </a:bodyPr>
          <a:lstStyle/>
          <a:p>
            <a:pPr algn="ctr" defTabSz="610870">
              <a:lnSpc>
                <a:spcPct val="150000"/>
              </a:lnSpc>
              <a:spcBef>
                <a:spcPts val="2800"/>
              </a:spcBef>
            </a:pPr>
            <a:r>
              <a:rPr lang="en-CA" sz="4000" dirty="0">
                <a:solidFill>
                  <a:srgbClr val="006A91"/>
                </a:solidFill>
                <a:ea typeface="+mn-ea"/>
                <a:cs typeface="+mn-cs"/>
              </a:rPr>
              <a:t>Inter-Generational Issues exist…</a:t>
            </a:r>
            <a:br>
              <a:rPr lang="en-CA" sz="4000" dirty="0">
                <a:solidFill>
                  <a:srgbClr val="006A91"/>
                </a:solidFill>
                <a:ea typeface="+mn-ea"/>
                <a:cs typeface="+mn-cs"/>
              </a:rPr>
            </a:br>
            <a:r>
              <a:rPr lang="en-CA" sz="4000" dirty="0">
                <a:solidFill>
                  <a:srgbClr val="006A91"/>
                </a:solidFill>
                <a:ea typeface="+mn-ea"/>
                <a:cs typeface="+mn-cs"/>
              </a:rPr>
              <a:t>More generations than ever…</a:t>
            </a:r>
            <a:br>
              <a:rPr lang="en-CA" sz="4000" dirty="0">
                <a:solidFill>
                  <a:srgbClr val="006A91"/>
                </a:solidFill>
                <a:ea typeface="+mn-ea"/>
                <a:cs typeface="+mn-cs"/>
              </a:rPr>
            </a:br>
            <a:r>
              <a:rPr lang="en-CA" sz="4000" dirty="0">
                <a:solidFill>
                  <a:srgbClr val="006A91"/>
                </a:solidFill>
                <a:ea typeface="+mn-ea"/>
                <a:cs typeface="+mn-cs"/>
              </a:rPr>
              <a:t>Impacting Recruiting and Leadership…</a:t>
            </a:r>
          </a:p>
        </p:txBody>
      </p:sp>
      <p:sp>
        <p:nvSpPr>
          <p:cNvPr id="2" name="Driving Forces vs Behavior">
            <a:extLst>
              <a:ext uri="{FF2B5EF4-FFF2-40B4-BE49-F238E27FC236}">
                <a16:creationId xmlns:a16="http://schemas.microsoft.com/office/drawing/2014/main" id="{9B992BFA-1100-E2D6-FEAA-F3E33B8F5315}"/>
              </a:ext>
            </a:extLst>
          </p:cNvPr>
          <p:cNvSpPr txBox="1"/>
          <p:nvPr/>
        </p:nvSpPr>
        <p:spPr>
          <a:xfrm>
            <a:off x="1367987" y="750937"/>
            <a:ext cx="5953563" cy="815162"/>
          </a:xfrm>
          <a:prstGeom prst="rect">
            <a:avLst/>
          </a:prstGeom>
          <a:solidFill>
            <a:srgbClr val="D4D4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ctr">
            <a:normAutofit/>
          </a:bodyPr>
          <a:lstStyle>
            <a:lvl1pPr defTabSz="610870">
              <a:lnSpc>
                <a:spcPct val="80000"/>
              </a:lnSpc>
              <a:spcBef>
                <a:spcPts val="2800"/>
              </a:spcBef>
              <a:defRPr sz="6437" cap="all">
                <a:solidFill>
                  <a:srgbClr val="222222"/>
                </a:solidFill>
              </a:defRPr>
            </a:lvl1pPr>
          </a:lstStyle>
          <a:p>
            <a:pPr algn="ctr"/>
            <a:r>
              <a:rPr lang="en-US" sz="4000" b="1" cap="none" dirty="0">
                <a:solidFill>
                  <a:srgbClr val="006A91"/>
                </a:solidFill>
                <a:latin typeface="+mj-lt"/>
              </a:rPr>
              <a:t>The Problem</a:t>
            </a:r>
            <a:endParaRPr sz="4000" b="1" dirty="0">
              <a:solidFill>
                <a:srgbClr val="006A9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557605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iving Forces vs Behavior">
            <a:extLst>
              <a:ext uri="{FF2B5EF4-FFF2-40B4-BE49-F238E27FC236}">
                <a16:creationId xmlns:a16="http://schemas.microsoft.com/office/drawing/2014/main" id="{A7BE11FB-AF12-AAC4-6D52-D107BB6B0CE4}"/>
              </a:ext>
            </a:extLst>
          </p:cNvPr>
          <p:cNvSpPr txBox="1"/>
          <p:nvPr/>
        </p:nvSpPr>
        <p:spPr>
          <a:xfrm>
            <a:off x="1092896" y="812721"/>
            <a:ext cx="5953563" cy="815162"/>
          </a:xfrm>
          <a:prstGeom prst="rect">
            <a:avLst/>
          </a:prstGeom>
          <a:solidFill>
            <a:srgbClr val="D4D4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ctr">
            <a:normAutofit/>
          </a:bodyPr>
          <a:lstStyle>
            <a:lvl1pPr defTabSz="610870">
              <a:lnSpc>
                <a:spcPct val="80000"/>
              </a:lnSpc>
              <a:spcBef>
                <a:spcPts val="2800"/>
              </a:spcBef>
              <a:defRPr sz="6437" cap="all">
                <a:solidFill>
                  <a:srgbClr val="222222"/>
                </a:solidFill>
              </a:defRPr>
            </a:lvl1pPr>
          </a:lstStyle>
          <a:p>
            <a:pPr algn="ctr"/>
            <a:r>
              <a:rPr lang="en-US" sz="4000" b="1" cap="none" dirty="0">
                <a:solidFill>
                  <a:srgbClr val="006A91"/>
                </a:solidFill>
                <a:latin typeface="+mj-lt"/>
              </a:rPr>
              <a:t>The Opportunity</a:t>
            </a:r>
            <a:endParaRPr sz="4000" b="1" dirty="0">
              <a:solidFill>
                <a:srgbClr val="006A91"/>
              </a:solidFill>
              <a:latin typeface="+mj-lt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97BC00D-CA79-249B-2B17-9FECA8145CB8}"/>
              </a:ext>
            </a:extLst>
          </p:cNvPr>
          <p:cNvSpPr txBox="1">
            <a:spLocks/>
          </p:cNvSpPr>
          <p:nvPr/>
        </p:nvSpPr>
        <p:spPr>
          <a:xfrm>
            <a:off x="2539871" y="2109947"/>
            <a:ext cx="7889232" cy="2659761"/>
          </a:xfrm>
          <a:prstGeom prst="rect">
            <a:avLst/>
          </a:prstGeom>
          <a:solidFill>
            <a:srgbClr val="D4D4D4"/>
          </a:solidFill>
          <a:ln w="12700">
            <a:miter lim="400000"/>
          </a:ln>
        </p:spPr>
        <p:txBody>
          <a:bodyPr vert="horz" lIns="25400" tIns="25400" rIns="25400" bIns="2540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10870">
              <a:lnSpc>
                <a:spcPct val="150000"/>
              </a:lnSpc>
              <a:spcBef>
                <a:spcPts val="0"/>
              </a:spcBef>
            </a:pPr>
            <a:r>
              <a:rPr lang="en-CA" sz="3600" dirty="0">
                <a:solidFill>
                  <a:srgbClr val="006A91"/>
                </a:solidFill>
                <a:ea typeface="+mn-ea"/>
                <a:cs typeface="+mn-cs"/>
              </a:rPr>
              <a:t>The Future…</a:t>
            </a:r>
          </a:p>
          <a:p>
            <a:pPr algn="ctr" defTabSz="610870">
              <a:lnSpc>
                <a:spcPct val="150000"/>
              </a:lnSpc>
              <a:spcBef>
                <a:spcPts val="0"/>
              </a:spcBef>
            </a:pPr>
            <a:r>
              <a:rPr lang="en-CA" sz="3600" dirty="0">
                <a:solidFill>
                  <a:srgbClr val="006A91"/>
                </a:solidFill>
                <a:ea typeface="+mn-ea"/>
                <a:cs typeface="+mn-cs"/>
              </a:rPr>
              <a:t>Learning New Ways…</a:t>
            </a:r>
          </a:p>
          <a:p>
            <a:pPr algn="ctr" defTabSz="610870">
              <a:lnSpc>
                <a:spcPct val="150000"/>
              </a:lnSpc>
              <a:spcBef>
                <a:spcPts val="0"/>
              </a:spcBef>
            </a:pPr>
            <a:r>
              <a:rPr lang="en-CA" sz="3600" dirty="0">
                <a:solidFill>
                  <a:srgbClr val="006A91"/>
                </a:solidFill>
                <a:ea typeface="+mn-ea"/>
                <a:cs typeface="+mn-cs"/>
              </a:rPr>
              <a:t>Embracing Generational Diversity…</a:t>
            </a:r>
          </a:p>
        </p:txBody>
      </p:sp>
    </p:spTree>
    <p:extLst>
      <p:ext uri="{BB962C8B-B14F-4D97-AF65-F5344CB8AC3E}">
        <p14:creationId xmlns:p14="http://schemas.microsoft.com/office/powerpoint/2010/main" val="10227030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1FA5E22-A3E1-FD41-E740-6221C1E8D650}"/>
              </a:ext>
            </a:extLst>
          </p:cNvPr>
          <p:cNvSpPr txBox="1"/>
          <p:nvPr/>
        </p:nvSpPr>
        <p:spPr>
          <a:xfrm>
            <a:off x="207168" y="1022985"/>
            <a:ext cx="8808245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kern="1800" dirty="0">
                <a:solidFill>
                  <a:srgbClr val="181818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“This generation loves luxury; they have bad manners, contempt for authority; they show disrespect for elders and goof off instead of working hard. They are now tyrants, not the worker-bees of the business. They don’t show proper etiquette. They contradict those with more experience, talk out of line, are self-centered, inappropriate, and refuse to learn.”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1200D5-4873-D289-0D1E-D738215D67C7}"/>
              </a:ext>
            </a:extLst>
          </p:cNvPr>
          <p:cNvSpPr txBox="1"/>
          <p:nvPr/>
        </p:nvSpPr>
        <p:spPr>
          <a:xfrm>
            <a:off x="2598057" y="5250655"/>
            <a:ext cx="57601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200" dirty="0">
                <a:solidFill>
                  <a:srgbClr val="181818"/>
                </a:solidFill>
                <a:effectLst/>
                <a:ea typeface="Times New Roman" panose="02020603050405020304" pitchFamily="18" charset="0"/>
              </a:rPr>
              <a:t>―</a:t>
            </a:r>
            <a:r>
              <a:rPr lang="en-US" sz="3200" dirty="0">
                <a:solidFill>
                  <a:srgbClr val="181818"/>
                </a:solidFill>
                <a:effectLst/>
                <a:ea typeface="Times New Roman" panose="02020603050405020304" pitchFamily="18" charset="0"/>
                <a:cs typeface="Merriweather" panose="00000500000000000000" pitchFamily="2" charset="0"/>
              </a:rPr>
              <a:t> </a:t>
            </a:r>
            <a:r>
              <a:rPr lang="en-US" sz="3200" b="1" dirty="0">
                <a:solidFill>
                  <a:srgbClr val="333333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Socrates (470-399 BC)</a:t>
            </a:r>
            <a:endParaRPr lang="en-US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BC1284-4740-2689-F746-95D9D91661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9249940" y="728472"/>
            <a:ext cx="2624497" cy="38721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3722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0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608705" y="3931870"/>
            <a:ext cx="4974590" cy="699492"/>
          </a:xfrm>
          <a:prstGeom prst="rect">
            <a:avLst/>
          </a:prstGeom>
          <a:solidFill>
            <a:srgbClr val="D4D4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lIns="25400" tIns="25400" rIns="25400" bIns="25400" rtlCol="0" anchor="ctr">
            <a:normAutofit/>
          </a:bodyPr>
          <a:lstStyle>
            <a:defPPr>
              <a:defRPr lang="en-US"/>
            </a:defPPr>
            <a:lvl1pPr algn="ctr" defTabSz="610870">
              <a:lnSpc>
                <a:spcPct val="80000"/>
              </a:lnSpc>
              <a:spcBef>
                <a:spcPts val="2800"/>
              </a:spcBef>
              <a:buNone/>
              <a:defRPr sz="4000" spc="-50" baseline="0">
                <a:solidFill>
                  <a:srgbClr val="006A91"/>
                </a:solidFill>
                <a:latin typeface="+mj-lt"/>
              </a:defRPr>
            </a:lvl1pPr>
            <a:lvl2pPr indent="228600" algn="ctr" defTabSz="825500">
              <a:defRPr sz="11200"/>
            </a:lvl2pPr>
            <a:lvl3pPr indent="457200" algn="ctr" defTabSz="825500">
              <a:defRPr sz="11200"/>
            </a:lvl3pPr>
            <a:lvl4pPr indent="685800" algn="ctr" defTabSz="825500">
              <a:defRPr sz="11200"/>
            </a:lvl4pPr>
            <a:lvl5pPr indent="914400" algn="ctr" defTabSz="825500">
              <a:defRPr sz="11200"/>
            </a:lvl5pPr>
            <a:lvl6pPr indent="1143000" algn="ctr" defTabSz="825500">
              <a:defRPr sz="11200"/>
            </a:lvl6pPr>
            <a:lvl7pPr indent="1371600" algn="ctr" defTabSz="825500">
              <a:defRPr sz="11200"/>
            </a:lvl7pPr>
            <a:lvl8pPr indent="1600200" algn="ctr" defTabSz="825500">
              <a:defRPr sz="11200"/>
            </a:lvl8pPr>
            <a:lvl9pPr indent="1828800" algn="ctr" defTabSz="825500">
              <a:defRPr sz="11200"/>
            </a:lvl9pPr>
          </a:lstStyle>
          <a:p>
            <a:pPr algn="l"/>
            <a:r>
              <a:rPr lang="en-CA" dirty="0">
                <a:sym typeface="Helvetica Light"/>
              </a:rPr>
              <a:t>  This is Nothing New</a:t>
            </a:r>
            <a:r>
              <a:rPr lang="mr-IN" dirty="0">
                <a:sym typeface="Helvetica Light"/>
              </a:rPr>
              <a:t>…</a:t>
            </a:r>
            <a:endParaRPr lang="en-CA" dirty="0">
              <a:sym typeface="Helvetica Light"/>
            </a:endParaRPr>
          </a:p>
        </p:txBody>
      </p:sp>
      <p:sp>
        <p:nvSpPr>
          <p:cNvPr id="2" name="Driving Forces vs Behavior">
            <a:extLst>
              <a:ext uri="{FF2B5EF4-FFF2-40B4-BE49-F238E27FC236}">
                <a16:creationId xmlns:a16="http://schemas.microsoft.com/office/drawing/2014/main" id="{66BF7C14-D4ED-D808-66A4-BE6B10B3E2D5}"/>
              </a:ext>
            </a:extLst>
          </p:cNvPr>
          <p:cNvSpPr txBox="1"/>
          <p:nvPr/>
        </p:nvSpPr>
        <p:spPr>
          <a:xfrm>
            <a:off x="833404" y="608826"/>
            <a:ext cx="5953563" cy="815162"/>
          </a:xfrm>
          <a:prstGeom prst="rect">
            <a:avLst/>
          </a:prstGeom>
          <a:solidFill>
            <a:srgbClr val="D4D4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ctr">
            <a:normAutofit/>
          </a:bodyPr>
          <a:lstStyle>
            <a:lvl1pPr defTabSz="610870">
              <a:lnSpc>
                <a:spcPct val="80000"/>
              </a:lnSpc>
              <a:spcBef>
                <a:spcPts val="2800"/>
              </a:spcBef>
              <a:defRPr sz="6437" cap="all">
                <a:solidFill>
                  <a:srgbClr val="222222"/>
                </a:solidFill>
              </a:defRPr>
            </a:lvl1pPr>
          </a:lstStyle>
          <a:p>
            <a:pPr algn="ctr"/>
            <a:r>
              <a:rPr lang="en-US" sz="4000" b="1" cap="none" dirty="0">
                <a:solidFill>
                  <a:srgbClr val="006A91"/>
                </a:solidFill>
                <a:latin typeface="+mj-lt"/>
              </a:rPr>
              <a:t>The BIG Idea</a:t>
            </a:r>
            <a:endParaRPr sz="4000" b="1" dirty="0">
              <a:solidFill>
                <a:srgbClr val="006A9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235215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210069" y="282758"/>
            <a:ext cx="1493044" cy="3526030"/>
          </a:xfrm>
          <a:prstGeom prst="rect">
            <a:avLst/>
          </a:prstGeom>
          <a:noFill/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CA" sz="22313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3</a:t>
            </a:r>
            <a:endParaRPr lang="en-CA" sz="4313" b="1" i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17148" y="676275"/>
            <a:ext cx="5970587" cy="3073400"/>
          </a:xfr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anchor="ctr">
            <a:noAutofit/>
          </a:bodyPr>
          <a:lstStyle/>
          <a:p>
            <a:pPr algn="l"/>
            <a:r>
              <a:rPr lang="en-CA" sz="7238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HTF Black Regular" pitchFamily="2" charset="77"/>
              </a:rPr>
              <a:t>KEY PRINCIPLES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B5C065F-F0A6-425C-9F19-C666B21FEE09}"/>
              </a:ext>
            </a:extLst>
          </p:cNvPr>
          <p:cNvSpPr/>
          <p:nvPr/>
        </p:nvSpPr>
        <p:spPr>
          <a:xfrm>
            <a:off x="1512516" y="3879463"/>
            <a:ext cx="2888150" cy="2133962"/>
          </a:xfrm>
          <a:prstGeom prst="rect">
            <a:avLst/>
          </a:prstGeom>
          <a:solidFill>
            <a:srgbClr val="D4D4D4"/>
          </a:solidFill>
          <a:ln w="12700">
            <a:miter lim="400000"/>
          </a:ln>
        </p:spPr>
        <p:txBody>
          <a:bodyPr lIns="25400" tIns="25400" rIns="25400" bIns="25400" anchor="ctr">
            <a:normAutofit/>
          </a:bodyPr>
          <a:lstStyle/>
          <a:p>
            <a:pPr algn="ctr" defTabSz="610870">
              <a:lnSpc>
                <a:spcPct val="80000"/>
              </a:lnSpc>
              <a:spcBef>
                <a:spcPts val="2800"/>
              </a:spcBef>
            </a:pPr>
            <a:endParaRPr lang="en-CA" sz="4000" dirty="0">
              <a:solidFill>
                <a:srgbClr val="006A91"/>
              </a:solidFill>
              <a:latin typeface="+mj-lt"/>
              <a:sym typeface="Helvetica Ligh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70C2F4-6BD2-4898-A4BB-077724A99CDF}"/>
              </a:ext>
            </a:extLst>
          </p:cNvPr>
          <p:cNvSpPr/>
          <p:nvPr/>
        </p:nvSpPr>
        <p:spPr>
          <a:xfrm>
            <a:off x="7652308" y="3879463"/>
            <a:ext cx="2888150" cy="2133961"/>
          </a:xfrm>
          <a:prstGeom prst="rect">
            <a:avLst/>
          </a:prstGeom>
          <a:solidFill>
            <a:srgbClr val="D4D4D4"/>
          </a:solidFill>
          <a:ln w="12700">
            <a:miter lim="400000"/>
          </a:ln>
        </p:spPr>
        <p:txBody>
          <a:bodyPr lIns="25400" tIns="25400" rIns="25400" bIns="25400" anchor="ctr">
            <a:normAutofit/>
          </a:bodyPr>
          <a:lstStyle/>
          <a:p>
            <a:pPr algn="ctr" defTabSz="610870">
              <a:lnSpc>
                <a:spcPct val="80000"/>
              </a:lnSpc>
              <a:spcBef>
                <a:spcPts val="2800"/>
              </a:spcBef>
            </a:pPr>
            <a:endParaRPr lang="en-CA" sz="4000" dirty="0">
              <a:solidFill>
                <a:srgbClr val="006A91"/>
              </a:solidFill>
              <a:latin typeface="+mj-lt"/>
              <a:sym typeface="Helvetica Ligh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1080A8-5B46-4C97-8274-69D75B472710}"/>
              </a:ext>
            </a:extLst>
          </p:cNvPr>
          <p:cNvSpPr/>
          <p:nvPr/>
        </p:nvSpPr>
        <p:spPr>
          <a:xfrm>
            <a:off x="4614292" y="3879463"/>
            <a:ext cx="2888150" cy="2133961"/>
          </a:xfrm>
          <a:prstGeom prst="rect">
            <a:avLst/>
          </a:prstGeom>
          <a:solidFill>
            <a:srgbClr val="D4D4D4"/>
          </a:solidFill>
          <a:ln w="12700">
            <a:miter lim="400000"/>
          </a:ln>
        </p:spPr>
        <p:txBody>
          <a:bodyPr lIns="25400" tIns="25400" rIns="25400" bIns="25400" anchor="ctr">
            <a:normAutofit/>
          </a:bodyPr>
          <a:lstStyle/>
          <a:p>
            <a:pPr algn="ctr" defTabSz="610870">
              <a:lnSpc>
                <a:spcPct val="80000"/>
              </a:lnSpc>
              <a:spcBef>
                <a:spcPts val="2800"/>
              </a:spcBef>
            </a:pPr>
            <a:endParaRPr lang="en-CA" sz="4000" dirty="0">
              <a:solidFill>
                <a:srgbClr val="006A91"/>
              </a:solidFill>
              <a:latin typeface="+mj-lt"/>
              <a:sym typeface="Helvetica Light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0AF0D41-E2DB-4015-B572-D1E0535CDB0B}"/>
              </a:ext>
            </a:extLst>
          </p:cNvPr>
          <p:cNvSpPr txBox="1">
            <a:spLocks/>
          </p:cNvSpPr>
          <p:nvPr/>
        </p:nvSpPr>
        <p:spPr>
          <a:xfrm>
            <a:off x="1512516" y="5634759"/>
            <a:ext cx="2868444" cy="643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t">
            <a:normAutofit/>
          </a:bodyPr>
          <a:lstStyle>
            <a:lvl1pPr algn="ctr" defTabSz="825500">
              <a:defRPr sz="11200">
                <a:latin typeface="+mn-lt"/>
                <a:ea typeface="+mn-ea"/>
                <a:cs typeface="+mn-cs"/>
                <a:sym typeface="Helvetica Light"/>
              </a:defRPr>
            </a:lvl1pPr>
            <a:lvl2pPr indent="228600" algn="ctr" defTabSz="825500">
              <a:defRPr sz="11200">
                <a:latin typeface="+mn-lt"/>
                <a:ea typeface="+mn-ea"/>
                <a:cs typeface="+mn-cs"/>
                <a:sym typeface="Helvetica Light"/>
              </a:defRPr>
            </a:lvl2pPr>
            <a:lvl3pPr indent="457200" algn="ctr" defTabSz="825500">
              <a:defRPr sz="11200">
                <a:latin typeface="+mn-lt"/>
                <a:ea typeface="+mn-ea"/>
                <a:cs typeface="+mn-cs"/>
                <a:sym typeface="Helvetica Light"/>
              </a:defRPr>
            </a:lvl3pPr>
            <a:lvl4pPr indent="685800" algn="ctr" defTabSz="825500">
              <a:defRPr sz="11200">
                <a:latin typeface="+mn-lt"/>
                <a:ea typeface="+mn-ea"/>
                <a:cs typeface="+mn-cs"/>
                <a:sym typeface="Helvetica Light"/>
              </a:defRPr>
            </a:lvl4pPr>
            <a:lvl5pPr indent="914400" algn="ctr" defTabSz="825500">
              <a:defRPr sz="11200">
                <a:latin typeface="+mn-lt"/>
                <a:ea typeface="+mn-ea"/>
                <a:cs typeface="+mn-cs"/>
                <a:sym typeface="Helvetica Light"/>
              </a:defRPr>
            </a:lvl5pPr>
            <a:lvl6pPr indent="1143000" algn="ctr" defTabSz="825500">
              <a:defRPr sz="11200">
                <a:latin typeface="+mn-lt"/>
                <a:ea typeface="+mn-ea"/>
                <a:cs typeface="+mn-cs"/>
                <a:sym typeface="Helvetica Light"/>
              </a:defRPr>
            </a:lvl6pPr>
            <a:lvl7pPr indent="1371600" algn="ctr" defTabSz="825500">
              <a:defRPr sz="11200">
                <a:latin typeface="+mn-lt"/>
                <a:ea typeface="+mn-ea"/>
                <a:cs typeface="+mn-cs"/>
                <a:sym typeface="Helvetica Light"/>
              </a:defRPr>
            </a:lvl7pPr>
            <a:lvl8pPr indent="1600200" algn="ctr" defTabSz="825500">
              <a:defRPr sz="11200">
                <a:latin typeface="+mn-lt"/>
                <a:ea typeface="+mn-ea"/>
                <a:cs typeface="+mn-cs"/>
                <a:sym typeface="Helvetica Light"/>
              </a:defRPr>
            </a:lvl8pPr>
            <a:lvl9pPr indent="1828800" algn="ctr" defTabSz="825500">
              <a:defRPr sz="112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endParaRPr lang="en-CA" sz="225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 HTF Black" charset="0"/>
              <a:ea typeface="Gotham HTF Black" charset="0"/>
              <a:cs typeface="Gotham HTF Black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0BB0FE5-410F-4819-A6EB-C7B0AE0FA288}"/>
              </a:ext>
            </a:extLst>
          </p:cNvPr>
          <p:cNvSpPr txBox="1">
            <a:spLocks/>
          </p:cNvSpPr>
          <p:nvPr/>
        </p:nvSpPr>
        <p:spPr>
          <a:xfrm>
            <a:off x="7647749" y="5634759"/>
            <a:ext cx="2888150" cy="619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t">
            <a:noAutofit/>
          </a:bodyPr>
          <a:lstStyle>
            <a:lvl1pPr algn="ctr" defTabSz="825500">
              <a:defRPr sz="11200">
                <a:latin typeface="+mn-lt"/>
                <a:ea typeface="+mn-ea"/>
                <a:cs typeface="+mn-cs"/>
                <a:sym typeface="Helvetica Light"/>
              </a:defRPr>
            </a:lvl1pPr>
            <a:lvl2pPr indent="228600" algn="ctr" defTabSz="825500">
              <a:defRPr sz="11200">
                <a:latin typeface="+mn-lt"/>
                <a:ea typeface="+mn-ea"/>
                <a:cs typeface="+mn-cs"/>
                <a:sym typeface="Helvetica Light"/>
              </a:defRPr>
            </a:lvl2pPr>
            <a:lvl3pPr indent="457200" algn="ctr" defTabSz="825500">
              <a:defRPr sz="11200">
                <a:latin typeface="+mn-lt"/>
                <a:ea typeface="+mn-ea"/>
                <a:cs typeface="+mn-cs"/>
                <a:sym typeface="Helvetica Light"/>
              </a:defRPr>
            </a:lvl3pPr>
            <a:lvl4pPr indent="685800" algn="ctr" defTabSz="825500">
              <a:defRPr sz="11200">
                <a:latin typeface="+mn-lt"/>
                <a:ea typeface="+mn-ea"/>
                <a:cs typeface="+mn-cs"/>
                <a:sym typeface="Helvetica Light"/>
              </a:defRPr>
            </a:lvl4pPr>
            <a:lvl5pPr indent="914400" algn="ctr" defTabSz="825500">
              <a:defRPr sz="11200">
                <a:latin typeface="+mn-lt"/>
                <a:ea typeface="+mn-ea"/>
                <a:cs typeface="+mn-cs"/>
                <a:sym typeface="Helvetica Light"/>
              </a:defRPr>
            </a:lvl5pPr>
            <a:lvl6pPr indent="1143000" algn="ctr" defTabSz="825500">
              <a:defRPr sz="11200">
                <a:latin typeface="+mn-lt"/>
                <a:ea typeface="+mn-ea"/>
                <a:cs typeface="+mn-cs"/>
                <a:sym typeface="Helvetica Light"/>
              </a:defRPr>
            </a:lvl6pPr>
            <a:lvl7pPr indent="1371600" algn="ctr" defTabSz="825500">
              <a:defRPr sz="11200">
                <a:latin typeface="+mn-lt"/>
                <a:ea typeface="+mn-ea"/>
                <a:cs typeface="+mn-cs"/>
                <a:sym typeface="Helvetica Light"/>
              </a:defRPr>
            </a:lvl7pPr>
            <a:lvl8pPr indent="1600200" algn="ctr" defTabSz="825500">
              <a:defRPr sz="11200">
                <a:latin typeface="+mn-lt"/>
                <a:ea typeface="+mn-ea"/>
                <a:cs typeface="+mn-cs"/>
                <a:sym typeface="Helvetica Light"/>
              </a:defRPr>
            </a:lvl8pPr>
            <a:lvl9pPr indent="1828800" algn="ctr" defTabSz="825500">
              <a:defRPr sz="112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en-CA" sz="2025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HTF Black" charset="0"/>
                <a:ea typeface="Gotham HTF Black" charset="0"/>
                <a:cs typeface="Gotham HTF Black" charset="0"/>
              </a:rPr>
              <a:t>Lead Them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78F4493-14B2-46BD-8597-DA62117D2DBB}"/>
              </a:ext>
            </a:extLst>
          </p:cNvPr>
          <p:cNvSpPr txBox="1">
            <a:spLocks/>
          </p:cNvSpPr>
          <p:nvPr/>
        </p:nvSpPr>
        <p:spPr>
          <a:xfrm>
            <a:off x="1519414" y="5646826"/>
            <a:ext cx="2907856" cy="619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t">
            <a:normAutofit/>
          </a:bodyPr>
          <a:lstStyle>
            <a:lvl1pPr algn="ctr" defTabSz="825500">
              <a:defRPr sz="11200">
                <a:latin typeface="+mn-lt"/>
                <a:ea typeface="+mn-ea"/>
                <a:cs typeface="+mn-cs"/>
                <a:sym typeface="Helvetica Light"/>
              </a:defRPr>
            </a:lvl1pPr>
            <a:lvl2pPr indent="228600" algn="ctr" defTabSz="825500">
              <a:defRPr sz="11200">
                <a:latin typeface="+mn-lt"/>
                <a:ea typeface="+mn-ea"/>
                <a:cs typeface="+mn-cs"/>
                <a:sym typeface="Helvetica Light"/>
              </a:defRPr>
            </a:lvl2pPr>
            <a:lvl3pPr indent="457200" algn="ctr" defTabSz="825500">
              <a:defRPr sz="11200">
                <a:latin typeface="+mn-lt"/>
                <a:ea typeface="+mn-ea"/>
                <a:cs typeface="+mn-cs"/>
                <a:sym typeface="Helvetica Light"/>
              </a:defRPr>
            </a:lvl3pPr>
            <a:lvl4pPr indent="685800" algn="ctr" defTabSz="825500">
              <a:defRPr sz="11200">
                <a:latin typeface="+mn-lt"/>
                <a:ea typeface="+mn-ea"/>
                <a:cs typeface="+mn-cs"/>
                <a:sym typeface="Helvetica Light"/>
              </a:defRPr>
            </a:lvl4pPr>
            <a:lvl5pPr indent="914400" algn="ctr" defTabSz="825500">
              <a:defRPr sz="11200">
                <a:latin typeface="+mn-lt"/>
                <a:ea typeface="+mn-ea"/>
                <a:cs typeface="+mn-cs"/>
                <a:sym typeface="Helvetica Light"/>
              </a:defRPr>
            </a:lvl5pPr>
            <a:lvl6pPr indent="1143000" algn="ctr" defTabSz="825500">
              <a:defRPr sz="11200">
                <a:latin typeface="+mn-lt"/>
                <a:ea typeface="+mn-ea"/>
                <a:cs typeface="+mn-cs"/>
                <a:sym typeface="Helvetica Light"/>
              </a:defRPr>
            </a:lvl6pPr>
            <a:lvl7pPr indent="1371600" algn="ctr" defTabSz="825500">
              <a:defRPr sz="11200">
                <a:latin typeface="+mn-lt"/>
                <a:ea typeface="+mn-ea"/>
                <a:cs typeface="+mn-cs"/>
                <a:sym typeface="Helvetica Light"/>
              </a:defRPr>
            </a:lvl7pPr>
            <a:lvl8pPr indent="1600200" algn="ctr" defTabSz="825500">
              <a:defRPr sz="11200">
                <a:latin typeface="+mn-lt"/>
                <a:ea typeface="+mn-ea"/>
                <a:cs typeface="+mn-cs"/>
                <a:sym typeface="Helvetica Light"/>
              </a:defRPr>
            </a:lvl8pPr>
            <a:lvl9pPr indent="1828800" algn="ctr" defTabSz="825500">
              <a:defRPr sz="112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en-CA" sz="2025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HTF Black" charset="0"/>
                <a:ea typeface="Gotham HTF Black" charset="0"/>
                <a:cs typeface="Gotham HTF Black" charset="0"/>
              </a:rPr>
              <a:t>Understand Them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25BF561-6D11-4DDC-90B0-DC6B310BBD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4" t="14019" r="16043" b="7099"/>
          <a:stretch/>
        </p:blipFill>
        <p:spPr>
          <a:xfrm>
            <a:off x="1685181" y="4155369"/>
            <a:ext cx="2576322" cy="148542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EBE5C12-401C-8036-5AA7-67F1AAE87206}"/>
              </a:ext>
            </a:extLst>
          </p:cNvPr>
          <p:cNvSpPr txBox="1">
            <a:spLocks/>
          </p:cNvSpPr>
          <p:nvPr/>
        </p:nvSpPr>
        <p:spPr>
          <a:xfrm>
            <a:off x="4560223" y="5646826"/>
            <a:ext cx="2907856" cy="619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t">
            <a:normAutofit/>
          </a:bodyPr>
          <a:lstStyle>
            <a:lvl1pPr algn="ctr" defTabSz="825500">
              <a:defRPr sz="11200">
                <a:latin typeface="+mn-lt"/>
                <a:ea typeface="+mn-ea"/>
                <a:cs typeface="+mn-cs"/>
                <a:sym typeface="Helvetica Light"/>
              </a:defRPr>
            </a:lvl1pPr>
            <a:lvl2pPr indent="228600" algn="ctr" defTabSz="825500">
              <a:defRPr sz="11200">
                <a:latin typeface="+mn-lt"/>
                <a:ea typeface="+mn-ea"/>
                <a:cs typeface="+mn-cs"/>
                <a:sym typeface="Helvetica Light"/>
              </a:defRPr>
            </a:lvl2pPr>
            <a:lvl3pPr indent="457200" algn="ctr" defTabSz="825500">
              <a:defRPr sz="11200">
                <a:latin typeface="+mn-lt"/>
                <a:ea typeface="+mn-ea"/>
                <a:cs typeface="+mn-cs"/>
                <a:sym typeface="Helvetica Light"/>
              </a:defRPr>
            </a:lvl3pPr>
            <a:lvl4pPr indent="685800" algn="ctr" defTabSz="825500">
              <a:defRPr sz="11200">
                <a:latin typeface="+mn-lt"/>
                <a:ea typeface="+mn-ea"/>
                <a:cs typeface="+mn-cs"/>
                <a:sym typeface="Helvetica Light"/>
              </a:defRPr>
            </a:lvl4pPr>
            <a:lvl5pPr indent="914400" algn="ctr" defTabSz="825500">
              <a:defRPr sz="11200">
                <a:latin typeface="+mn-lt"/>
                <a:ea typeface="+mn-ea"/>
                <a:cs typeface="+mn-cs"/>
                <a:sym typeface="Helvetica Light"/>
              </a:defRPr>
            </a:lvl5pPr>
            <a:lvl6pPr indent="1143000" algn="ctr" defTabSz="825500">
              <a:defRPr sz="11200">
                <a:latin typeface="+mn-lt"/>
                <a:ea typeface="+mn-ea"/>
                <a:cs typeface="+mn-cs"/>
                <a:sym typeface="Helvetica Light"/>
              </a:defRPr>
            </a:lvl6pPr>
            <a:lvl7pPr indent="1371600" algn="ctr" defTabSz="825500">
              <a:defRPr sz="11200">
                <a:latin typeface="+mn-lt"/>
                <a:ea typeface="+mn-ea"/>
                <a:cs typeface="+mn-cs"/>
                <a:sym typeface="Helvetica Light"/>
              </a:defRPr>
            </a:lvl7pPr>
            <a:lvl8pPr indent="1600200" algn="ctr" defTabSz="825500">
              <a:defRPr sz="11200">
                <a:latin typeface="+mn-lt"/>
                <a:ea typeface="+mn-ea"/>
                <a:cs typeface="+mn-cs"/>
                <a:sym typeface="Helvetica Light"/>
              </a:defRPr>
            </a:lvl8pPr>
            <a:lvl9pPr indent="1828800" algn="ctr" defTabSz="825500">
              <a:defRPr sz="112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en-CA" sz="2025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HTF Black" charset="0"/>
                <a:ea typeface="Gotham HTF Black" charset="0"/>
                <a:cs typeface="Gotham HTF Black" charset="0"/>
              </a:rPr>
              <a:t>Respect Them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8D2D195-ED32-80B3-6606-B1329B9C1F3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50" r="750"/>
          <a:stretch/>
        </p:blipFill>
        <p:spPr>
          <a:xfrm>
            <a:off x="7803663" y="4096509"/>
            <a:ext cx="2576322" cy="14854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DE98FEA-31A0-54DD-C12C-021F5E85CA4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6730" b="6730"/>
          <a:stretch/>
        </p:blipFill>
        <p:spPr>
          <a:xfrm>
            <a:off x="4807839" y="4149336"/>
            <a:ext cx="2576322" cy="148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5464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13000" t="13000" r="13000" b="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468045" y="4353812"/>
            <a:ext cx="6763042" cy="699492"/>
          </a:xfrm>
          <a:prstGeom prst="rect">
            <a:avLst/>
          </a:prstGeom>
          <a:solidFill>
            <a:srgbClr val="3884FF"/>
          </a:solidFill>
          <a:ln w="12700">
            <a:solidFill>
              <a:srgbClr val="FFFFFF"/>
            </a:solidFill>
            <a:miter lim="4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 algn="ctr" defTabSz="825500">
              <a:defRPr sz="11200">
                <a:latin typeface="+mn-lt"/>
                <a:ea typeface="+mn-ea"/>
                <a:cs typeface="+mn-cs"/>
                <a:sym typeface="Helvetica Light"/>
              </a:defRPr>
            </a:lvl1pPr>
            <a:lvl2pPr indent="228600" algn="ctr" defTabSz="825500">
              <a:defRPr sz="11200">
                <a:latin typeface="+mn-lt"/>
                <a:ea typeface="+mn-ea"/>
                <a:cs typeface="+mn-cs"/>
                <a:sym typeface="Helvetica Light"/>
              </a:defRPr>
            </a:lvl2pPr>
            <a:lvl3pPr indent="457200" algn="ctr" defTabSz="825500">
              <a:defRPr sz="11200">
                <a:latin typeface="+mn-lt"/>
                <a:ea typeface="+mn-ea"/>
                <a:cs typeface="+mn-cs"/>
                <a:sym typeface="Helvetica Light"/>
              </a:defRPr>
            </a:lvl3pPr>
            <a:lvl4pPr indent="685800" algn="ctr" defTabSz="825500">
              <a:defRPr sz="11200">
                <a:latin typeface="+mn-lt"/>
                <a:ea typeface="+mn-ea"/>
                <a:cs typeface="+mn-cs"/>
                <a:sym typeface="Helvetica Light"/>
              </a:defRPr>
            </a:lvl4pPr>
            <a:lvl5pPr indent="914400" algn="ctr" defTabSz="825500">
              <a:defRPr sz="11200">
                <a:latin typeface="+mn-lt"/>
                <a:ea typeface="+mn-ea"/>
                <a:cs typeface="+mn-cs"/>
                <a:sym typeface="Helvetica Light"/>
              </a:defRPr>
            </a:lvl5pPr>
            <a:lvl6pPr indent="1143000" algn="ctr" defTabSz="825500">
              <a:defRPr sz="11200">
                <a:latin typeface="+mn-lt"/>
                <a:ea typeface="+mn-ea"/>
                <a:cs typeface="+mn-cs"/>
                <a:sym typeface="Helvetica Light"/>
              </a:defRPr>
            </a:lvl6pPr>
            <a:lvl7pPr indent="1371600" algn="ctr" defTabSz="825500">
              <a:defRPr sz="11200">
                <a:latin typeface="+mn-lt"/>
                <a:ea typeface="+mn-ea"/>
                <a:cs typeface="+mn-cs"/>
                <a:sym typeface="Helvetica Light"/>
              </a:defRPr>
            </a:lvl7pPr>
            <a:lvl8pPr indent="1600200" algn="ctr" defTabSz="825500">
              <a:defRPr sz="11200">
                <a:latin typeface="+mn-lt"/>
                <a:ea typeface="+mn-ea"/>
                <a:cs typeface="+mn-cs"/>
                <a:sym typeface="Helvetica Light"/>
              </a:defRPr>
            </a:lvl8pPr>
            <a:lvl9pPr indent="1828800" algn="ctr" defTabSz="825500">
              <a:defRPr sz="112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marR="0" lvl="0" indent="0" algn="l" defTabSz="8255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otham HTF Black"/>
                <a:ea typeface="+mn-ea"/>
                <a:cs typeface="Gotham HTF Black"/>
                <a:sym typeface="Helvetica Light"/>
              </a:rPr>
              <a:t>     </a:t>
            </a:r>
            <a:r>
              <a:rPr kumimoji="0" lang="en-CA" sz="3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otham HTF Black"/>
                <a:ea typeface="+mn-ea"/>
                <a:cs typeface="Gotham HTF Black"/>
                <a:sym typeface="Helvetica Light"/>
              </a:rPr>
              <a:t>    </a:t>
            </a:r>
            <a:r>
              <a:rPr kumimoji="0" lang="en-CA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otham HTF Black"/>
                <a:ea typeface="+mn-ea"/>
                <a:cs typeface="Gotham HTF Black"/>
                <a:sym typeface="Helvetica Light"/>
              </a:rPr>
              <a:t> Understanding the Generations</a:t>
            </a:r>
            <a:r>
              <a:rPr kumimoji="0" lang="mr-IN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otham HTF Black"/>
                <a:ea typeface="+mn-ea"/>
                <a:cs typeface="Gotham HTF Black"/>
                <a:sym typeface="Helvetica Light"/>
              </a:rPr>
              <a:t>…</a:t>
            </a:r>
            <a:endParaRPr kumimoji="0" lang="en-CA" sz="33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  <a:sym typeface="Helvetica Light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468046" y="4049201"/>
            <a:ext cx="988851" cy="1108529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Autofit/>
          </a:bodyPr>
          <a:lstStyle>
            <a:lvl1pPr algn="ctr" defTabSz="825500">
              <a:defRPr sz="11200">
                <a:latin typeface="+mn-lt"/>
                <a:ea typeface="+mn-ea"/>
                <a:cs typeface="+mn-cs"/>
                <a:sym typeface="Helvetica Light"/>
              </a:defRPr>
            </a:lvl1pPr>
            <a:lvl2pPr indent="228600" algn="ctr" defTabSz="825500">
              <a:defRPr sz="11200">
                <a:latin typeface="+mn-lt"/>
                <a:ea typeface="+mn-ea"/>
                <a:cs typeface="+mn-cs"/>
                <a:sym typeface="Helvetica Light"/>
              </a:defRPr>
            </a:lvl2pPr>
            <a:lvl3pPr indent="457200" algn="ctr" defTabSz="825500">
              <a:defRPr sz="11200">
                <a:latin typeface="+mn-lt"/>
                <a:ea typeface="+mn-ea"/>
                <a:cs typeface="+mn-cs"/>
                <a:sym typeface="Helvetica Light"/>
              </a:defRPr>
            </a:lvl3pPr>
            <a:lvl4pPr indent="685800" algn="ctr" defTabSz="825500">
              <a:defRPr sz="11200">
                <a:latin typeface="+mn-lt"/>
                <a:ea typeface="+mn-ea"/>
                <a:cs typeface="+mn-cs"/>
                <a:sym typeface="Helvetica Light"/>
              </a:defRPr>
            </a:lvl4pPr>
            <a:lvl5pPr indent="914400" algn="ctr" defTabSz="825500">
              <a:defRPr sz="11200">
                <a:latin typeface="+mn-lt"/>
                <a:ea typeface="+mn-ea"/>
                <a:cs typeface="+mn-cs"/>
                <a:sym typeface="Helvetica Light"/>
              </a:defRPr>
            </a:lvl5pPr>
            <a:lvl6pPr indent="1143000" algn="ctr" defTabSz="825500">
              <a:defRPr sz="11200">
                <a:latin typeface="+mn-lt"/>
                <a:ea typeface="+mn-ea"/>
                <a:cs typeface="+mn-cs"/>
                <a:sym typeface="Helvetica Light"/>
              </a:defRPr>
            </a:lvl6pPr>
            <a:lvl7pPr indent="1371600" algn="ctr" defTabSz="825500">
              <a:defRPr sz="11200">
                <a:latin typeface="+mn-lt"/>
                <a:ea typeface="+mn-ea"/>
                <a:cs typeface="+mn-cs"/>
                <a:sym typeface="Helvetica Light"/>
              </a:defRPr>
            </a:lvl7pPr>
            <a:lvl8pPr indent="1600200" algn="ctr" defTabSz="825500">
              <a:defRPr sz="11200">
                <a:latin typeface="+mn-lt"/>
                <a:ea typeface="+mn-ea"/>
                <a:cs typeface="+mn-cs"/>
                <a:sym typeface="Helvetica Light"/>
              </a:defRPr>
            </a:lvl8pPr>
            <a:lvl9pPr indent="1828800" algn="ctr" defTabSz="825500">
              <a:defRPr sz="112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marR="0" lvl="0" indent="0" algn="l" defTabSz="8255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250" b="1" i="1" u="none" strike="noStrike" kern="1200" cap="none" spc="0" normalizeH="0" baseline="0" noProof="0" dirty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/>
                <a:ea typeface="+mn-ea"/>
                <a:cs typeface="Helvetica"/>
                <a:sym typeface="Helvetica Light"/>
              </a:rPr>
              <a:t>1</a:t>
            </a:r>
            <a:endParaRPr kumimoji="0" lang="en-CA" sz="1125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231518577"/>
      </p:ext>
    </p:extLst>
  </p:cSld>
  <p:clrMapOvr>
    <a:masterClrMapping/>
  </p:clrMapOvr>
</p:sld>
</file>

<file path=ppt/theme/theme1.xml><?xml version="1.0" encoding="utf-8"?>
<a:theme xmlns:a="http://schemas.openxmlformats.org/drawingml/2006/main" name="DD_PPT_template_2017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D_PPT_template_2017" id="{1762E7EE-F1C0-489B-B1E9-33A3EC3894E1}" vid="{89620241-EA7C-4A15-9116-9F933E9BAF6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New_EQ_Slides2_062019_laptop_new-blue</Template>
  <TotalTime>88467</TotalTime>
  <Words>2705</Words>
  <Application>Microsoft Office PowerPoint</Application>
  <PresentationFormat>Widescreen</PresentationFormat>
  <Paragraphs>494</Paragraphs>
  <Slides>35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6" baseType="lpstr">
      <vt:lpstr>Arial</vt:lpstr>
      <vt:lpstr>Calibri</vt:lpstr>
      <vt:lpstr>Calibri Light</vt:lpstr>
      <vt:lpstr>Century Gothic</vt:lpstr>
      <vt:lpstr>Franklin Gothic Medium</vt:lpstr>
      <vt:lpstr>Gotham HTF Black</vt:lpstr>
      <vt:lpstr>Gotham HTF Black Regular</vt:lpstr>
      <vt:lpstr>Helvetica</vt:lpstr>
      <vt:lpstr>Times</vt:lpstr>
      <vt:lpstr>Wingdings</vt:lpstr>
      <vt:lpstr>DD_PPT_template_2017</vt:lpstr>
      <vt:lpstr>PowerPoint Presentation</vt:lpstr>
      <vt:lpstr>John K Jennings</vt:lpstr>
      <vt:lpstr>PowerPoint Presentation</vt:lpstr>
      <vt:lpstr>Inter-Generational Issues exist… More generations than ever… Impacting Recruiting and Leadership…</vt:lpstr>
      <vt:lpstr>PowerPoint Presentation</vt:lpstr>
      <vt:lpstr>PowerPoint Presentation</vt:lpstr>
      <vt:lpstr>PowerPoint Presentation</vt:lpstr>
      <vt:lpstr>KEY PRINCIPLES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Stacey Harris</dc:creator>
  <cp:lastModifiedBy>John Jennings</cp:lastModifiedBy>
  <cp:revision>550</cp:revision>
  <dcterms:created xsi:type="dcterms:W3CDTF">2017-06-02T21:55:02Z</dcterms:created>
  <dcterms:modified xsi:type="dcterms:W3CDTF">2023-04-07T18:41:29Z</dcterms:modified>
</cp:coreProperties>
</file>