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320" r:id="rId2"/>
    <p:sldId id="324" r:id="rId3"/>
    <p:sldId id="339" r:id="rId4"/>
    <p:sldId id="325" r:id="rId5"/>
    <p:sldId id="340" r:id="rId6"/>
    <p:sldId id="326" r:id="rId7"/>
    <p:sldId id="341" r:id="rId8"/>
    <p:sldId id="334" r:id="rId9"/>
    <p:sldId id="335" r:id="rId10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8578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342892" algn="l" defTabSz="68578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685782" algn="l" defTabSz="68578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028675" algn="l" defTabSz="68578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371565" algn="l" defTabSz="68578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1714456" algn="l" defTabSz="68578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057348" algn="l" defTabSz="68578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2400239" algn="l" defTabSz="68578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2743131" algn="l" defTabSz="68578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46F8"/>
    <a:srgbClr val="0121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12DBA2-A394-40E9-9560-24661DC6D4D3}" v="1" dt="2023-03-25T03:53:29.632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60"/>
    <p:restoredTop sz="94707"/>
  </p:normalViewPr>
  <p:slideViewPr>
    <p:cSldViewPr snapToGrid="0">
      <p:cViewPr varScale="1">
        <p:scale>
          <a:sx n="123" d="100"/>
          <a:sy n="123" d="100"/>
        </p:scale>
        <p:origin x="76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5" name="Shape 248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86" name="Shape 248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685782" latinLnBrk="0">
      <a:defRPr sz="900">
        <a:latin typeface="+mj-lt"/>
        <a:ea typeface="+mj-ea"/>
        <a:cs typeface="+mj-cs"/>
        <a:sym typeface="Calibri"/>
      </a:defRPr>
    </a:lvl1pPr>
    <a:lvl2pPr indent="228600" defTabSz="685782" latinLnBrk="0">
      <a:defRPr sz="900">
        <a:latin typeface="+mj-lt"/>
        <a:ea typeface="+mj-ea"/>
        <a:cs typeface="+mj-cs"/>
        <a:sym typeface="Calibri"/>
      </a:defRPr>
    </a:lvl2pPr>
    <a:lvl3pPr indent="457200" defTabSz="685782" latinLnBrk="0">
      <a:defRPr sz="900">
        <a:latin typeface="+mj-lt"/>
        <a:ea typeface="+mj-ea"/>
        <a:cs typeface="+mj-cs"/>
        <a:sym typeface="Calibri"/>
      </a:defRPr>
    </a:lvl3pPr>
    <a:lvl4pPr indent="685800" defTabSz="685782" latinLnBrk="0">
      <a:defRPr sz="900">
        <a:latin typeface="+mj-lt"/>
        <a:ea typeface="+mj-ea"/>
        <a:cs typeface="+mj-cs"/>
        <a:sym typeface="Calibri"/>
      </a:defRPr>
    </a:lvl4pPr>
    <a:lvl5pPr indent="914400" defTabSz="685782" latinLnBrk="0">
      <a:defRPr sz="900">
        <a:latin typeface="+mj-lt"/>
        <a:ea typeface="+mj-ea"/>
        <a:cs typeface="+mj-cs"/>
        <a:sym typeface="Calibri"/>
      </a:defRPr>
    </a:lvl5pPr>
    <a:lvl6pPr indent="1143000" defTabSz="685782" latinLnBrk="0">
      <a:defRPr sz="900">
        <a:latin typeface="+mj-lt"/>
        <a:ea typeface="+mj-ea"/>
        <a:cs typeface="+mj-cs"/>
        <a:sym typeface="Calibri"/>
      </a:defRPr>
    </a:lvl6pPr>
    <a:lvl7pPr indent="1371600" defTabSz="685782" latinLnBrk="0">
      <a:defRPr sz="900">
        <a:latin typeface="+mj-lt"/>
        <a:ea typeface="+mj-ea"/>
        <a:cs typeface="+mj-cs"/>
        <a:sym typeface="Calibri"/>
      </a:defRPr>
    </a:lvl7pPr>
    <a:lvl8pPr indent="1600200" defTabSz="685782" latinLnBrk="0">
      <a:defRPr sz="900">
        <a:latin typeface="+mj-lt"/>
        <a:ea typeface="+mj-ea"/>
        <a:cs typeface="+mj-cs"/>
        <a:sym typeface="Calibri"/>
      </a:defRPr>
    </a:lvl8pPr>
    <a:lvl9pPr indent="1828800" defTabSz="685782" latinLnBrk="0">
      <a:defRPr sz="9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7.sv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7.sv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7.sv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7.svg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7.svg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7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7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7.sv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7.sv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7.sv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7.sv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7.sv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7.sv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7.sv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7.sv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 descr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134" y="457200"/>
            <a:ext cx="2059460" cy="450057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traight Connector 8"/>
          <p:cNvSpPr/>
          <p:nvPr/>
        </p:nvSpPr>
        <p:spPr>
          <a:xfrm flipV="1">
            <a:off x="2514600" y="892131"/>
            <a:ext cx="6165377" cy="15126"/>
          </a:xfrm>
          <a:prstGeom prst="line">
            <a:avLst/>
          </a:prstGeom>
          <a:ln w="12700">
            <a:solidFill>
              <a:srgbClr val="007C88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28650" y="2632262"/>
            <a:ext cx="7886700" cy="2000462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11"/>
          <p:cNvSpPr/>
          <p:nvPr/>
        </p:nvSpPr>
        <p:spPr>
          <a:xfrm>
            <a:off x="0" y="3551263"/>
            <a:ext cx="9144000" cy="1201213"/>
          </a:xfrm>
          <a:prstGeom prst="rect">
            <a:avLst/>
          </a:prstGeom>
          <a:solidFill>
            <a:srgbClr val="FFFFFF">
              <a:alpha val="8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6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3122690" y="3551263"/>
            <a:ext cx="5772542" cy="1201212"/>
          </a:xfrm>
          <a:prstGeom prst="rect">
            <a:avLst/>
          </a:prstGeom>
        </p:spPr>
        <p:txBody>
          <a:bodyPr/>
          <a:lstStyle>
            <a:lvl1pPr>
              <a:defRPr sz="1600" spc="150"/>
            </a:lvl1pPr>
          </a:lstStyle>
          <a:p>
            <a:r>
              <a:t>CLICK TO EDIT MASTER TITLE STYLE</a:t>
            </a:r>
          </a:p>
        </p:txBody>
      </p:sp>
      <p:sp>
        <p:nvSpPr>
          <p:cNvPr id="97" name="Straight Connector 9"/>
          <p:cNvSpPr/>
          <p:nvPr/>
        </p:nvSpPr>
        <p:spPr>
          <a:xfrm>
            <a:off x="2904369" y="3756302"/>
            <a:ext cx="1" cy="791135"/>
          </a:xfrm>
          <a:prstGeom prst="line">
            <a:avLst/>
          </a:prstGeom>
          <a:ln w="6350">
            <a:solidFill>
              <a:srgbClr val="007C88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98" name="Picture 10" descr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937" y="3920344"/>
            <a:ext cx="2353891" cy="513934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4" name="Google Shape;1474;p115" descr="Google Shape;1474;p1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4854" y="-16487"/>
            <a:ext cx="3159147" cy="5176462"/>
          </a:xfrm>
          <a:prstGeom prst="rect">
            <a:avLst/>
          </a:prstGeom>
          <a:ln w="12700">
            <a:miter lim="400000"/>
          </a:ln>
        </p:spPr>
      </p:pic>
      <p:sp>
        <p:nvSpPr>
          <p:cNvPr id="1735" name="Title Text"/>
          <p:cNvSpPr txBox="1">
            <a:spLocks noGrp="1"/>
          </p:cNvSpPr>
          <p:nvPr>
            <p:ph type="title"/>
          </p:nvPr>
        </p:nvSpPr>
        <p:spPr>
          <a:xfrm>
            <a:off x="395289" y="0"/>
            <a:ext cx="5247524" cy="2139553"/>
          </a:xfrm>
          <a:prstGeom prst="rect">
            <a:avLst/>
          </a:prstGeom>
        </p:spPr>
        <p:txBody>
          <a:bodyPr anchor="b"/>
          <a:lstStyle>
            <a:lvl1pPr>
              <a:defRPr sz="45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73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5289" y="2159794"/>
            <a:ext cx="5247524" cy="112514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342892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685782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1028675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1371565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7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E3B90A57-2428-A9D2-EBBD-5EBC0014F2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0050" y="4346054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5" name="Google Shape;1474;p115" descr="Google Shape;1474;p1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4854" y="-16487"/>
            <a:ext cx="3159147" cy="5176462"/>
          </a:xfrm>
          <a:prstGeom prst="rect">
            <a:avLst/>
          </a:prstGeom>
          <a:ln w="12700">
            <a:miter lim="400000"/>
          </a:ln>
        </p:spPr>
      </p:pic>
      <p:sp>
        <p:nvSpPr>
          <p:cNvPr id="1746" name="Title Text"/>
          <p:cNvSpPr txBox="1">
            <a:spLocks noGrp="1"/>
          </p:cNvSpPr>
          <p:nvPr>
            <p:ph type="title"/>
          </p:nvPr>
        </p:nvSpPr>
        <p:spPr>
          <a:xfrm>
            <a:off x="400050" y="273843"/>
            <a:ext cx="4966035" cy="99417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74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00050" y="1369220"/>
            <a:ext cx="4966035" cy="2877929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j-lt"/>
                <a:ea typeface="+mj-ea"/>
                <a:cs typeface="+mj-cs"/>
                <a:sym typeface="Calibri"/>
              </a:defRPr>
            </a:lvl1pPr>
            <a:lvl2pPr>
              <a:defRPr b="0">
                <a:latin typeface="+mj-lt"/>
                <a:ea typeface="+mj-ea"/>
                <a:cs typeface="+mj-cs"/>
                <a:sym typeface="Calibri"/>
              </a:defRPr>
            </a:lvl2pPr>
            <a:lvl3pPr>
              <a:defRPr b="0">
                <a:latin typeface="+mj-lt"/>
                <a:ea typeface="+mj-ea"/>
                <a:cs typeface="+mj-cs"/>
                <a:sym typeface="Calibri"/>
              </a:defRPr>
            </a:lvl3pPr>
            <a:lvl4pPr>
              <a:defRPr b="0">
                <a:latin typeface="+mj-lt"/>
                <a:ea typeface="+mj-ea"/>
                <a:cs typeface="+mj-cs"/>
                <a:sym typeface="Calibri"/>
              </a:defRPr>
            </a:lvl4pPr>
            <a:lvl5pPr>
              <a:defRPr b="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7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B6BB51C2-1529-86A4-1751-4DBB5AADD0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0050" y="4346054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6" name="Google Shape;1474;p115" descr="Google Shape;1474;p1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4854" y="-16487"/>
            <a:ext cx="3159147" cy="5176462"/>
          </a:xfrm>
          <a:prstGeom prst="rect">
            <a:avLst/>
          </a:prstGeom>
          <a:ln w="12700">
            <a:miter lim="400000"/>
          </a:ln>
        </p:spPr>
      </p:pic>
      <p:sp>
        <p:nvSpPr>
          <p:cNvPr id="1757" name="Title Text"/>
          <p:cNvSpPr txBox="1">
            <a:spLocks noGrp="1"/>
          </p:cNvSpPr>
          <p:nvPr>
            <p:ph type="title"/>
          </p:nvPr>
        </p:nvSpPr>
        <p:spPr>
          <a:xfrm>
            <a:off x="400050" y="1982329"/>
            <a:ext cx="5110414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7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33013F27-2C90-0E68-62E6-3DA67CC7DB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0050" y="4346054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6" name="Google Shape;1474;p115" descr="Google Shape;1474;p1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4854" y="-16487"/>
            <a:ext cx="3159147" cy="5176462"/>
          </a:xfrm>
          <a:prstGeom prst="rect">
            <a:avLst/>
          </a:prstGeom>
          <a:ln w="12700">
            <a:miter lim="400000"/>
          </a:ln>
        </p:spPr>
      </p:pic>
      <p:sp>
        <p:nvSpPr>
          <p:cNvPr id="17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B5FE8F91-4893-55F8-2193-B10A36C6B3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0050" y="4346054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5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53057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787" name="Title Text"/>
          <p:cNvSpPr txBox="1">
            <a:spLocks noGrp="1"/>
          </p:cNvSpPr>
          <p:nvPr>
            <p:ph type="title"/>
          </p:nvPr>
        </p:nvSpPr>
        <p:spPr>
          <a:xfrm>
            <a:off x="3573379" y="526507"/>
            <a:ext cx="5137486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78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73379" y="1621882"/>
            <a:ext cx="5137486" cy="2613236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j-lt"/>
                <a:ea typeface="+mj-ea"/>
                <a:cs typeface="+mj-cs"/>
                <a:sym typeface="Calibri"/>
              </a:defRPr>
            </a:lvl1pPr>
            <a:lvl2pPr>
              <a:defRPr b="0">
                <a:latin typeface="+mj-lt"/>
                <a:ea typeface="+mj-ea"/>
                <a:cs typeface="+mj-cs"/>
                <a:sym typeface="Calibri"/>
              </a:defRPr>
            </a:lvl2pPr>
            <a:lvl3pPr>
              <a:defRPr b="0">
                <a:latin typeface="+mj-lt"/>
                <a:ea typeface="+mj-ea"/>
                <a:cs typeface="+mj-cs"/>
                <a:sym typeface="Calibri"/>
              </a:defRPr>
            </a:lvl3pPr>
            <a:lvl4pPr>
              <a:defRPr b="0">
                <a:latin typeface="+mj-lt"/>
                <a:ea typeface="+mj-ea"/>
                <a:cs typeface="+mj-cs"/>
                <a:sym typeface="Calibri"/>
              </a:defRPr>
            </a:lvl4pPr>
            <a:lvl5pPr>
              <a:defRPr b="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20F954AF-42D1-391D-A69B-C4DFF9BE01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577475" y="4346054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6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53057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798" name="Title Text"/>
          <p:cNvSpPr txBox="1">
            <a:spLocks noGrp="1"/>
          </p:cNvSpPr>
          <p:nvPr>
            <p:ph type="title"/>
          </p:nvPr>
        </p:nvSpPr>
        <p:spPr>
          <a:xfrm>
            <a:off x="3573379" y="0"/>
            <a:ext cx="5161549" cy="2139553"/>
          </a:xfrm>
          <a:prstGeom prst="rect">
            <a:avLst/>
          </a:prstGeom>
        </p:spPr>
        <p:txBody>
          <a:bodyPr anchor="b"/>
          <a:lstStyle>
            <a:lvl1pPr>
              <a:defRPr sz="45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79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73379" y="2159794"/>
            <a:ext cx="5161549" cy="112514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342892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685782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1028675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1371565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8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51770A6A-D3E3-DE80-4944-783C3FEF91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577475" y="4346054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7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53057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809" name="Title Text"/>
          <p:cNvSpPr txBox="1">
            <a:spLocks noGrp="1"/>
          </p:cNvSpPr>
          <p:nvPr>
            <p:ph type="title"/>
          </p:nvPr>
        </p:nvSpPr>
        <p:spPr>
          <a:xfrm>
            <a:off x="3561348" y="273843"/>
            <a:ext cx="5125454" cy="99417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81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61348" y="1369220"/>
            <a:ext cx="5125454" cy="2877929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j-lt"/>
                <a:ea typeface="+mj-ea"/>
                <a:cs typeface="+mj-cs"/>
                <a:sym typeface="Calibri"/>
              </a:defRPr>
            </a:lvl1pPr>
            <a:lvl2pPr>
              <a:defRPr b="0">
                <a:latin typeface="+mj-lt"/>
                <a:ea typeface="+mj-ea"/>
                <a:cs typeface="+mj-cs"/>
                <a:sym typeface="Calibri"/>
              </a:defRPr>
            </a:lvl2pPr>
            <a:lvl3pPr>
              <a:defRPr b="0">
                <a:latin typeface="+mj-lt"/>
                <a:ea typeface="+mj-ea"/>
                <a:cs typeface="+mj-cs"/>
                <a:sym typeface="Calibri"/>
              </a:defRPr>
            </a:lvl3pPr>
            <a:lvl4pPr>
              <a:defRPr b="0">
                <a:latin typeface="+mj-lt"/>
                <a:ea typeface="+mj-ea"/>
                <a:cs typeface="+mj-cs"/>
                <a:sym typeface="Calibri"/>
              </a:defRPr>
            </a:lvl4pPr>
            <a:lvl5pPr>
              <a:defRPr b="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B1EB147B-55D4-EE0C-2F49-406A9D3B17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577475" y="4346054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8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53057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820" name="Title Text"/>
          <p:cNvSpPr txBox="1">
            <a:spLocks noGrp="1"/>
          </p:cNvSpPr>
          <p:nvPr>
            <p:ph type="title"/>
          </p:nvPr>
        </p:nvSpPr>
        <p:spPr>
          <a:xfrm>
            <a:off x="3561348" y="1982329"/>
            <a:ext cx="5173581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8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C04C0630-019D-68F8-1571-12F6C6F3BA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577475" y="4346054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8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53057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8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E0F2C98D-E268-C137-6DDE-5199A88E05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577475" y="4346054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8" name="Picture 7" descr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153058" cy="5143499"/>
          </a:xfrm>
          <a:prstGeom prst="rect">
            <a:avLst/>
          </a:prstGeom>
          <a:ln w="12700">
            <a:miter lim="400000"/>
          </a:ln>
        </p:spPr>
      </p:pic>
      <p:sp>
        <p:nvSpPr>
          <p:cNvPr id="1850" name="Title Text"/>
          <p:cNvSpPr txBox="1">
            <a:spLocks noGrp="1"/>
          </p:cNvSpPr>
          <p:nvPr>
            <p:ph type="title"/>
          </p:nvPr>
        </p:nvSpPr>
        <p:spPr>
          <a:xfrm>
            <a:off x="3573379" y="526507"/>
            <a:ext cx="5137486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85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73379" y="1621882"/>
            <a:ext cx="5137486" cy="2613236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j-lt"/>
                <a:ea typeface="+mj-ea"/>
                <a:cs typeface="+mj-cs"/>
                <a:sym typeface="Calibri"/>
              </a:defRPr>
            </a:lvl1pPr>
            <a:lvl2pPr>
              <a:defRPr b="0">
                <a:latin typeface="+mj-lt"/>
                <a:ea typeface="+mj-ea"/>
                <a:cs typeface="+mj-cs"/>
                <a:sym typeface="Calibri"/>
              </a:defRPr>
            </a:lvl2pPr>
            <a:lvl3pPr>
              <a:defRPr b="0">
                <a:latin typeface="+mj-lt"/>
                <a:ea typeface="+mj-ea"/>
                <a:cs typeface="+mj-cs"/>
                <a:sym typeface="Calibri"/>
              </a:defRPr>
            </a:lvl3pPr>
            <a:lvl4pPr>
              <a:defRPr b="0">
                <a:latin typeface="+mj-lt"/>
                <a:ea typeface="+mj-ea"/>
                <a:cs typeface="+mj-cs"/>
                <a:sym typeface="Calibri"/>
              </a:defRPr>
            </a:lvl4pPr>
            <a:lvl5pPr>
              <a:defRPr b="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Picture 6" descr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3326201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85324" y="3501190"/>
            <a:ext cx="8573352" cy="517360"/>
          </a:xfrm>
          <a:prstGeom prst="rect">
            <a:avLst/>
          </a:prstGeom>
        </p:spPr>
        <p:txBody>
          <a:bodyPr/>
          <a:lstStyle>
            <a:lvl1pPr algn="ctr" defTabSz="914400">
              <a:defRPr sz="1600" spc="75"/>
            </a:lvl1pPr>
          </a:lstStyle>
          <a:p>
            <a:r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D81683B-8A53-5221-0B46-07341B9097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0984" y="3172396"/>
            <a:ext cx="6702028" cy="321562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760D1A2-DBEB-70CA-4823-33D21B64007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330036" y="3188182"/>
            <a:ext cx="6457950" cy="313008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marR="0" lvl="0" indent="0" algn="ctr" defTabSz="685782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kumimoji="0" lang="en-US" sz="1500" i="0" u="none" strike="noStrike" kern="0" cap="none" spc="15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CLICK TO EDIT MASTER TEXT STYLES</a:t>
            </a: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8B97CBC3-6395-73E8-7597-D3E5278E77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585236" y="4432340"/>
            <a:ext cx="2351758" cy="4980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9" name="Picture 7" descr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153058" cy="5143499"/>
          </a:xfrm>
          <a:prstGeom prst="rect">
            <a:avLst/>
          </a:prstGeom>
          <a:ln w="12700">
            <a:miter lim="400000"/>
          </a:ln>
        </p:spPr>
      </p:pic>
      <p:sp>
        <p:nvSpPr>
          <p:cNvPr id="1861" name="Title Text"/>
          <p:cNvSpPr txBox="1">
            <a:spLocks noGrp="1"/>
          </p:cNvSpPr>
          <p:nvPr>
            <p:ph type="title"/>
          </p:nvPr>
        </p:nvSpPr>
        <p:spPr>
          <a:xfrm>
            <a:off x="3573379" y="-15102"/>
            <a:ext cx="5161549" cy="2139553"/>
          </a:xfrm>
          <a:prstGeom prst="rect">
            <a:avLst/>
          </a:prstGeom>
        </p:spPr>
        <p:txBody>
          <a:bodyPr anchor="b"/>
          <a:lstStyle>
            <a:lvl1pPr>
              <a:defRPr sz="45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86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73379" y="2144692"/>
            <a:ext cx="5161549" cy="112514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342892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685782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1028675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1371565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8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5A81CD70-04AA-D854-6153-32E60DEABF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577475" y="4346054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0" name="Picture 7" descr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153058" cy="5143499"/>
          </a:xfrm>
          <a:prstGeom prst="rect">
            <a:avLst/>
          </a:prstGeom>
          <a:ln w="12700">
            <a:miter lim="400000"/>
          </a:ln>
        </p:spPr>
      </p:pic>
      <p:sp>
        <p:nvSpPr>
          <p:cNvPr id="1872" name="Title Text"/>
          <p:cNvSpPr txBox="1">
            <a:spLocks noGrp="1"/>
          </p:cNvSpPr>
          <p:nvPr>
            <p:ph type="title"/>
          </p:nvPr>
        </p:nvSpPr>
        <p:spPr>
          <a:xfrm>
            <a:off x="3561348" y="273843"/>
            <a:ext cx="5125454" cy="99417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8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61348" y="1369220"/>
            <a:ext cx="5125454" cy="2877929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j-lt"/>
                <a:ea typeface="+mj-ea"/>
                <a:cs typeface="+mj-cs"/>
                <a:sym typeface="Calibri"/>
              </a:defRPr>
            </a:lvl1pPr>
            <a:lvl2pPr>
              <a:defRPr b="0">
                <a:latin typeface="+mj-lt"/>
                <a:ea typeface="+mj-ea"/>
                <a:cs typeface="+mj-cs"/>
                <a:sym typeface="Calibri"/>
              </a:defRPr>
            </a:lvl2pPr>
            <a:lvl3pPr>
              <a:defRPr b="0">
                <a:latin typeface="+mj-lt"/>
                <a:ea typeface="+mj-ea"/>
                <a:cs typeface="+mj-cs"/>
                <a:sym typeface="Calibri"/>
              </a:defRPr>
            </a:lvl3pPr>
            <a:lvl4pPr>
              <a:defRPr b="0">
                <a:latin typeface="+mj-lt"/>
                <a:ea typeface="+mj-ea"/>
                <a:cs typeface="+mj-cs"/>
                <a:sym typeface="Calibri"/>
              </a:defRPr>
            </a:lvl4pPr>
            <a:lvl5pPr>
              <a:defRPr b="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34CD3647-7CDB-94CA-8F85-7DCFE59262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577475" y="4346054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1" name="Picture 7" descr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153058" cy="5143499"/>
          </a:xfrm>
          <a:prstGeom prst="rect">
            <a:avLst/>
          </a:prstGeom>
          <a:ln w="12700">
            <a:miter lim="400000"/>
          </a:ln>
        </p:spPr>
      </p:pic>
      <p:sp>
        <p:nvSpPr>
          <p:cNvPr id="1883" name="Title Text"/>
          <p:cNvSpPr txBox="1">
            <a:spLocks noGrp="1"/>
          </p:cNvSpPr>
          <p:nvPr>
            <p:ph type="title"/>
          </p:nvPr>
        </p:nvSpPr>
        <p:spPr>
          <a:xfrm>
            <a:off x="3561348" y="1982329"/>
            <a:ext cx="5173581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8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32724872-7AA5-D15C-6556-68D0DAC923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577475" y="4346054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1" name="Picture 7" descr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153058" cy="5143499"/>
          </a:xfrm>
          <a:prstGeom prst="rect">
            <a:avLst/>
          </a:prstGeom>
          <a:ln w="12700">
            <a:miter lim="400000"/>
          </a:ln>
        </p:spPr>
      </p:pic>
      <p:sp>
        <p:nvSpPr>
          <p:cNvPr id="18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DD06801D-1EF1-0BC6-DA09-E55CF55725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577475" y="4346054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1" name="Picture 8" descr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4848" y="0"/>
            <a:ext cx="4559153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913" name="Title Text"/>
          <p:cNvSpPr txBox="1">
            <a:spLocks noGrp="1"/>
          </p:cNvSpPr>
          <p:nvPr>
            <p:ph type="title"/>
          </p:nvPr>
        </p:nvSpPr>
        <p:spPr>
          <a:xfrm>
            <a:off x="400050" y="526507"/>
            <a:ext cx="3811005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91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00050" y="1621882"/>
            <a:ext cx="3811005" cy="2613236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j-lt"/>
                <a:ea typeface="+mj-ea"/>
                <a:cs typeface="+mj-cs"/>
                <a:sym typeface="Calibri"/>
              </a:defRPr>
            </a:lvl1pPr>
            <a:lvl2pPr>
              <a:defRPr b="0">
                <a:latin typeface="+mj-lt"/>
                <a:ea typeface="+mj-ea"/>
                <a:cs typeface="+mj-cs"/>
                <a:sym typeface="Calibri"/>
              </a:defRPr>
            </a:lvl2pPr>
            <a:lvl3pPr>
              <a:defRPr b="0">
                <a:latin typeface="+mj-lt"/>
                <a:ea typeface="+mj-ea"/>
                <a:cs typeface="+mj-cs"/>
                <a:sym typeface="Calibri"/>
              </a:defRPr>
            </a:lvl3pPr>
            <a:lvl4pPr>
              <a:defRPr b="0">
                <a:latin typeface="+mj-lt"/>
                <a:ea typeface="+mj-ea"/>
                <a:cs typeface="+mj-cs"/>
                <a:sym typeface="Calibri"/>
              </a:defRPr>
            </a:lvl4pPr>
            <a:lvl5pPr>
              <a:defRPr b="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160835AB-B37F-C715-EAB6-D4D6DD8C02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0050" y="4346054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2" name="Picture 8" descr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4848" y="0"/>
            <a:ext cx="4559153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924" name="Title Text"/>
          <p:cNvSpPr txBox="1">
            <a:spLocks noGrp="1"/>
          </p:cNvSpPr>
          <p:nvPr>
            <p:ph type="title"/>
          </p:nvPr>
        </p:nvSpPr>
        <p:spPr>
          <a:xfrm>
            <a:off x="395289" y="0"/>
            <a:ext cx="3815766" cy="2139553"/>
          </a:xfrm>
          <a:prstGeom prst="rect">
            <a:avLst/>
          </a:prstGeom>
        </p:spPr>
        <p:txBody>
          <a:bodyPr anchor="b"/>
          <a:lstStyle>
            <a:lvl1pPr>
              <a:defRPr sz="45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9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5289" y="2159794"/>
            <a:ext cx="3815766" cy="112514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342892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685782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1028675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1371565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9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FFE8D337-B953-529C-847E-21D87A942B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0050" y="4346054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3" name="Picture 8" descr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4848" y="0"/>
            <a:ext cx="4559153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935" name="Title Text"/>
          <p:cNvSpPr txBox="1">
            <a:spLocks noGrp="1"/>
          </p:cNvSpPr>
          <p:nvPr>
            <p:ph type="title"/>
          </p:nvPr>
        </p:nvSpPr>
        <p:spPr>
          <a:xfrm>
            <a:off x="400050" y="273843"/>
            <a:ext cx="3835066" cy="99417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93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00050" y="1369220"/>
            <a:ext cx="3835069" cy="2877929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j-lt"/>
                <a:ea typeface="+mj-ea"/>
                <a:cs typeface="+mj-cs"/>
                <a:sym typeface="Calibri"/>
              </a:defRPr>
            </a:lvl1pPr>
            <a:lvl2pPr>
              <a:defRPr b="0">
                <a:latin typeface="+mj-lt"/>
                <a:ea typeface="+mj-ea"/>
                <a:cs typeface="+mj-cs"/>
                <a:sym typeface="Calibri"/>
              </a:defRPr>
            </a:lvl2pPr>
            <a:lvl3pPr>
              <a:defRPr b="0">
                <a:latin typeface="+mj-lt"/>
                <a:ea typeface="+mj-ea"/>
                <a:cs typeface="+mj-cs"/>
                <a:sym typeface="Calibri"/>
              </a:defRPr>
            </a:lvl3pPr>
            <a:lvl4pPr>
              <a:defRPr b="0">
                <a:latin typeface="+mj-lt"/>
                <a:ea typeface="+mj-ea"/>
                <a:cs typeface="+mj-cs"/>
                <a:sym typeface="Calibri"/>
              </a:defRPr>
            </a:lvl4pPr>
            <a:lvl5pPr>
              <a:defRPr b="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A526C5F9-E53C-7BFE-21A8-D74A4D04AF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0050" y="4346054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4" name="Picture 8" descr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4848" y="0"/>
            <a:ext cx="4559153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946" name="Title Text"/>
          <p:cNvSpPr txBox="1">
            <a:spLocks noGrp="1"/>
          </p:cNvSpPr>
          <p:nvPr>
            <p:ph type="title"/>
          </p:nvPr>
        </p:nvSpPr>
        <p:spPr>
          <a:xfrm>
            <a:off x="400050" y="1982329"/>
            <a:ext cx="3641058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9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F9E9FB13-F600-5B77-B4C9-C31AECBA68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0050" y="4346054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4" name="Picture 8" descr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4848" y="0"/>
            <a:ext cx="4559153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9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5A0E8A02-E8FF-DF3F-FBF3-E471E1753A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0050" y="4346054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4" name="Picture 9" descr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0"/>
            <a:ext cx="4596386" cy="5143499"/>
          </a:xfrm>
          <a:prstGeom prst="rect">
            <a:avLst/>
          </a:prstGeom>
          <a:ln w="12700">
            <a:miter lim="400000"/>
          </a:ln>
        </p:spPr>
      </p:pic>
      <p:sp>
        <p:nvSpPr>
          <p:cNvPr id="1976" name="Title Text"/>
          <p:cNvSpPr txBox="1">
            <a:spLocks noGrp="1"/>
          </p:cNvSpPr>
          <p:nvPr>
            <p:ph type="title"/>
          </p:nvPr>
        </p:nvSpPr>
        <p:spPr>
          <a:xfrm>
            <a:off x="4837567" y="526507"/>
            <a:ext cx="3811004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97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7567" y="1621882"/>
            <a:ext cx="3811004" cy="2613236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j-lt"/>
                <a:ea typeface="+mj-ea"/>
                <a:cs typeface="+mj-cs"/>
                <a:sym typeface="Calibri"/>
              </a:defRPr>
            </a:lvl1pPr>
            <a:lvl2pPr>
              <a:defRPr b="0">
                <a:latin typeface="+mj-lt"/>
                <a:ea typeface="+mj-ea"/>
                <a:cs typeface="+mj-cs"/>
                <a:sym typeface="Calibri"/>
              </a:defRPr>
            </a:lvl2pPr>
            <a:lvl3pPr>
              <a:defRPr b="0">
                <a:latin typeface="+mj-lt"/>
                <a:ea typeface="+mj-ea"/>
                <a:cs typeface="+mj-cs"/>
                <a:sym typeface="Calibri"/>
              </a:defRPr>
            </a:lvl3pPr>
            <a:lvl4pPr>
              <a:defRPr b="0">
                <a:latin typeface="+mj-lt"/>
                <a:ea typeface="+mj-ea"/>
                <a:cs typeface="+mj-cs"/>
                <a:sym typeface="Calibri"/>
              </a:defRPr>
            </a:lvl4pPr>
            <a:lvl5pPr>
              <a:defRPr b="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9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08A30B89-09CC-9A80-F6DD-0435365372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837567" y="4346054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Picture 7" descr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8366"/>
            <a:ext cx="9144000" cy="3398976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85324" y="3501190"/>
            <a:ext cx="8573352" cy="517360"/>
          </a:xfrm>
          <a:prstGeom prst="rect">
            <a:avLst/>
          </a:prstGeom>
        </p:spPr>
        <p:txBody>
          <a:bodyPr/>
          <a:lstStyle>
            <a:lvl1pPr algn="ctr" defTabSz="914400">
              <a:defRPr sz="1600" spc="75"/>
            </a:lvl1pPr>
          </a:lstStyle>
          <a:p>
            <a:r>
              <a:t>Click to edit master title style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5720CD3-3F6C-5016-CD98-102A97A9DF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0984" y="3172396"/>
            <a:ext cx="6702028" cy="32156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83F7E8-6FBF-F48D-8213-F669C247CEE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330036" y="3188182"/>
            <a:ext cx="6457950" cy="313008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marR="0" lvl="0" indent="0" algn="ctr" defTabSz="685782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kumimoji="0" lang="en-US" sz="1500" i="0" u="none" strike="noStrike" kern="0" cap="none" spc="15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CLICK TO EDIT MASTER TEXT STYLES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49D469B1-7D80-5A41-8F92-DDBE4662B5A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585236" y="4432340"/>
            <a:ext cx="2351758" cy="4980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5" name="Picture 9" descr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0"/>
            <a:ext cx="4596386" cy="5143499"/>
          </a:xfrm>
          <a:prstGeom prst="rect">
            <a:avLst/>
          </a:prstGeom>
          <a:ln w="12700">
            <a:miter lim="400000"/>
          </a:ln>
        </p:spPr>
      </p:pic>
      <p:sp>
        <p:nvSpPr>
          <p:cNvPr id="1987" name="Title Text"/>
          <p:cNvSpPr txBox="1">
            <a:spLocks noGrp="1"/>
          </p:cNvSpPr>
          <p:nvPr>
            <p:ph type="title"/>
          </p:nvPr>
        </p:nvSpPr>
        <p:spPr>
          <a:xfrm>
            <a:off x="4955258" y="0"/>
            <a:ext cx="3815766" cy="2139553"/>
          </a:xfrm>
          <a:prstGeom prst="rect">
            <a:avLst/>
          </a:prstGeom>
        </p:spPr>
        <p:txBody>
          <a:bodyPr anchor="b"/>
          <a:lstStyle>
            <a:lvl1pPr>
              <a:defRPr sz="45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98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955258" y="2159794"/>
            <a:ext cx="3815766" cy="112514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342892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685782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1028675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1371565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9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5B33966E-B75E-14D5-1E65-460A99AE01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837567" y="4346054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" name="Picture 9" descr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0"/>
            <a:ext cx="4596386" cy="5143499"/>
          </a:xfrm>
          <a:prstGeom prst="rect">
            <a:avLst/>
          </a:prstGeom>
          <a:ln w="12700">
            <a:miter lim="400000"/>
          </a:ln>
        </p:spPr>
      </p:pic>
      <p:sp>
        <p:nvSpPr>
          <p:cNvPr id="1998" name="Title Text"/>
          <p:cNvSpPr txBox="1">
            <a:spLocks noGrp="1"/>
          </p:cNvSpPr>
          <p:nvPr>
            <p:ph type="title"/>
          </p:nvPr>
        </p:nvSpPr>
        <p:spPr>
          <a:xfrm>
            <a:off x="4837567" y="273843"/>
            <a:ext cx="3835067" cy="99417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99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7569" y="1369220"/>
            <a:ext cx="3835068" cy="2877929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j-lt"/>
                <a:ea typeface="+mj-ea"/>
                <a:cs typeface="+mj-cs"/>
                <a:sym typeface="Calibri"/>
              </a:defRPr>
            </a:lvl1pPr>
            <a:lvl2pPr>
              <a:defRPr b="0">
                <a:latin typeface="+mj-lt"/>
                <a:ea typeface="+mj-ea"/>
                <a:cs typeface="+mj-cs"/>
                <a:sym typeface="Calibri"/>
              </a:defRPr>
            </a:lvl2pPr>
            <a:lvl3pPr>
              <a:defRPr b="0">
                <a:latin typeface="+mj-lt"/>
                <a:ea typeface="+mj-ea"/>
                <a:cs typeface="+mj-cs"/>
                <a:sym typeface="Calibri"/>
              </a:defRPr>
            </a:lvl3pPr>
            <a:lvl4pPr>
              <a:defRPr b="0">
                <a:latin typeface="+mj-lt"/>
                <a:ea typeface="+mj-ea"/>
                <a:cs typeface="+mj-cs"/>
                <a:sym typeface="Calibri"/>
              </a:defRPr>
            </a:lvl4pPr>
            <a:lvl5pPr>
              <a:defRPr b="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0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70365449-A645-0E59-3E00-5A34B7EC88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837567" y="4346054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" name="Picture 9" descr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0"/>
            <a:ext cx="4596386" cy="5143499"/>
          </a:xfrm>
          <a:prstGeom prst="rect">
            <a:avLst/>
          </a:prstGeom>
          <a:ln w="12700">
            <a:miter lim="400000"/>
          </a:ln>
        </p:spPr>
      </p:pic>
      <p:sp>
        <p:nvSpPr>
          <p:cNvPr id="2009" name="Title Text"/>
          <p:cNvSpPr txBox="1">
            <a:spLocks noGrp="1"/>
          </p:cNvSpPr>
          <p:nvPr>
            <p:ph type="title"/>
          </p:nvPr>
        </p:nvSpPr>
        <p:spPr>
          <a:xfrm>
            <a:off x="4837567" y="1982329"/>
            <a:ext cx="3641057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0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F7C1F94E-0150-28BE-6EF6-AD6940DB3C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837567" y="4346054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" name="Picture 9" descr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0"/>
            <a:ext cx="4596386" cy="5143499"/>
          </a:xfrm>
          <a:prstGeom prst="rect">
            <a:avLst/>
          </a:prstGeom>
          <a:ln w="12700">
            <a:miter lim="400000"/>
          </a:ln>
        </p:spPr>
      </p:pic>
      <p:sp>
        <p:nvSpPr>
          <p:cNvPr id="20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529A23D1-0B27-795F-F42B-5DFD4D4644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837567" y="4346054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2">
            <a:extLst>
              <a:ext uri="{FF2B5EF4-FFF2-40B4-BE49-F238E27FC236}">
                <a16:creationId xmlns:a16="http://schemas.microsoft.com/office/drawing/2014/main" id="{B980A7FD-FF90-82CE-2553-CBB7A51A9AD3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440" y="-44262"/>
            <a:ext cx="4480560" cy="5222946"/>
          </a:xfrm>
          <a:custGeom>
            <a:avLst/>
            <a:gdLst>
              <a:gd name="connsiteX0" fmla="*/ 0 w 5665788"/>
              <a:gd name="connsiteY0" fmla="*/ 0 h 5926969"/>
              <a:gd name="connsiteX1" fmla="*/ 5665788 w 5665788"/>
              <a:gd name="connsiteY1" fmla="*/ 0 h 5926969"/>
              <a:gd name="connsiteX2" fmla="*/ 5665788 w 5665788"/>
              <a:gd name="connsiteY2" fmla="*/ 5926969 h 5926969"/>
              <a:gd name="connsiteX3" fmla="*/ 0 w 5665788"/>
              <a:gd name="connsiteY3" fmla="*/ 5926969 h 5926969"/>
              <a:gd name="connsiteX4" fmla="*/ 0 w 5665788"/>
              <a:gd name="connsiteY4" fmla="*/ 0 h 5926969"/>
              <a:gd name="connsiteX0" fmla="*/ 0 w 7796667"/>
              <a:gd name="connsiteY0" fmla="*/ 0 h 5926969"/>
              <a:gd name="connsiteX1" fmla="*/ 7796667 w 7796667"/>
              <a:gd name="connsiteY1" fmla="*/ 8164 h 5926969"/>
              <a:gd name="connsiteX2" fmla="*/ 5665788 w 7796667"/>
              <a:gd name="connsiteY2" fmla="*/ 5926969 h 5926969"/>
              <a:gd name="connsiteX3" fmla="*/ 0 w 7796667"/>
              <a:gd name="connsiteY3" fmla="*/ 5926969 h 5926969"/>
              <a:gd name="connsiteX4" fmla="*/ 0 w 7796667"/>
              <a:gd name="connsiteY4" fmla="*/ 0 h 5926969"/>
              <a:gd name="connsiteX0" fmla="*/ 0 w 7812995"/>
              <a:gd name="connsiteY0" fmla="*/ 8165 h 5935134"/>
              <a:gd name="connsiteX1" fmla="*/ 7812995 w 7812995"/>
              <a:gd name="connsiteY1" fmla="*/ 0 h 5935134"/>
              <a:gd name="connsiteX2" fmla="*/ 5665788 w 7812995"/>
              <a:gd name="connsiteY2" fmla="*/ 5935134 h 5935134"/>
              <a:gd name="connsiteX3" fmla="*/ 0 w 7812995"/>
              <a:gd name="connsiteY3" fmla="*/ 5935134 h 5935134"/>
              <a:gd name="connsiteX4" fmla="*/ 0 w 7812995"/>
              <a:gd name="connsiteY4" fmla="*/ 8165 h 5935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2995" h="5935134">
                <a:moveTo>
                  <a:pt x="0" y="8165"/>
                </a:moveTo>
                <a:lnTo>
                  <a:pt x="7812995" y="0"/>
                </a:lnTo>
                <a:lnTo>
                  <a:pt x="5665788" y="5935134"/>
                </a:lnTo>
                <a:lnTo>
                  <a:pt x="0" y="5935134"/>
                </a:lnTo>
                <a:lnTo>
                  <a:pt x="0" y="8165"/>
                </a:lnTo>
                <a:close/>
              </a:path>
            </a:pathLst>
          </a:cu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0992E4E5-2726-66B2-5474-5C4A5B5EF2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947945" y="4470745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8" name="Picture 8" descr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96385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039" name="Title Text"/>
          <p:cNvSpPr txBox="1">
            <a:spLocks noGrp="1"/>
          </p:cNvSpPr>
          <p:nvPr>
            <p:ph type="title"/>
          </p:nvPr>
        </p:nvSpPr>
        <p:spPr>
          <a:xfrm>
            <a:off x="4837567" y="526507"/>
            <a:ext cx="3811004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04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7567" y="1621882"/>
            <a:ext cx="3811004" cy="2613236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j-lt"/>
                <a:ea typeface="+mj-ea"/>
                <a:cs typeface="+mj-cs"/>
                <a:sym typeface="Calibri"/>
              </a:defRPr>
            </a:lvl1pPr>
            <a:lvl2pPr>
              <a:defRPr b="0">
                <a:latin typeface="+mj-lt"/>
                <a:ea typeface="+mj-ea"/>
                <a:cs typeface="+mj-cs"/>
                <a:sym typeface="Calibri"/>
              </a:defRPr>
            </a:lvl2pPr>
            <a:lvl3pPr>
              <a:defRPr b="0">
                <a:latin typeface="+mj-lt"/>
                <a:ea typeface="+mj-ea"/>
                <a:cs typeface="+mj-cs"/>
                <a:sym typeface="Calibri"/>
              </a:defRPr>
            </a:lvl3pPr>
            <a:lvl4pPr>
              <a:defRPr b="0">
                <a:latin typeface="+mj-lt"/>
                <a:ea typeface="+mj-ea"/>
                <a:cs typeface="+mj-cs"/>
                <a:sym typeface="Calibri"/>
              </a:defRPr>
            </a:lvl4pPr>
            <a:lvl5pPr>
              <a:defRPr b="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82312BF1-2D8A-1BD0-3754-628709D6B6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837567" y="4346054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8" descr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96385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050" name="Title Text"/>
          <p:cNvSpPr txBox="1">
            <a:spLocks noGrp="1"/>
          </p:cNvSpPr>
          <p:nvPr>
            <p:ph type="title"/>
          </p:nvPr>
        </p:nvSpPr>
        <p:spPr>
          <a:xfrm>
            <a:off x="4955258" y="0"/>
            <a:ext cx="3815766" cy="2139553"/>
          </a:xfrm>
          <a:prstGeom prst="rect">
            <a:avLst/>
          </a:prstGeom>
        </p:spPr>
        <p:txBody>
          <a:bodyPr anchor="b"/>
          <a:lstStyle>
            <a:lvl1pPr>
              <a:defRPr sz="45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05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955258" y="2159794"/>
            <a:ext cx="3815766" cy="112514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342892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685782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1028675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1371565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0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2A28039D-7540-D8AB-C3E2-2CEF6A9F4B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837567" y="4346054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8" descr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96385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061" name="Title Text"/>
          <p:cNvSpPr txBox="1">
            <a:spLocks noGrp="1"/>
          </p:cNvSpPr>
          <p:nvPr>
            <p:ph type="title"/>
          </p:nvPr>
        </p:nvSpPr>
        <p:spPr>
          <a:xfrm>
            <a:off x="4837567" y="273843"/>
            <a:ext cx="3835067" cy="99417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06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7569" y="1369220"/>
            <a:ext cx="3835068" cy="2877929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j-lt"/>
                <a:ea typeface="+mj-ea"/>
                <a:cs typeface="+mj-cs"/>
                <a:sym typeface="Calibri"/>
              </a:defRPr>
            </a:lvl1pPr>
            <a:lvl2pPr>
              <a:defRPr b="0">
                <a:latin typeface="+mj-lt"/>
                <a:ea typeface="+mj-ea"/>
                <a:cs typeface="+mj-cs"/>
                <a:sym typeface="Calibri"/>
              </a:defRPr>
            </a:lvl2pPr>
            <a:lvl3pPr>
              <a:defRPr b="0">
                <a:latin typeface="+mj-lt"/>
                <a:ea typeface="+mj-ea"/>
                <a:cs typeface="+mj-cs"/>
                <a:sym typeface="Calibri"/>
              </a:defRPr>
            </a:lvl3pPr>
            <a:lvl4pPr>
              <a:defRPr b="0">
                <a:latin typeface="+mj-lt"/>
                <a:ea typeface="+mj-ea"/>
                <a:cs typeface="+mj-cs"/>
                <a:sym typeface="Calibri"/>
              </a:defRPr>
            </a:lvl4pPr>
            <a:lvl5pPr>
              <a:defRPr b="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0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6D196D5F-4836-19C4-CAE0-A8448E8A95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837567" y="4346054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1" name="Picture 8" descr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96385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2" name="Title Text"/>
          <p:cNvSpPr txBox="1">
            <a:spLocks noGrp="1"/>
          </p:cNvSpPr>
          <p:nvPr>
            <p:ph type="title"/>
          </p:nvPr>
        </p:nvSpPr>
        <p:spPr>
          <a:xfrm>
            <a:off x="4837567" y="1982329"/>
            <a:ext cx="3641057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0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184C3A10-E599-43BC-3C32-9FDFB010F1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837567" y="4346054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1" name="Picture 8" descr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96385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0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15AE8662-30D0-C154-E776-A2F0B77F6E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837567" y="4346054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326199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85324" y="3501190"/>
            <a:ext cx="8573352" cy="517360"/>
          </a:xfrm>
          <a:prstGeom prst="rect">
            <a:avLst/>
          </a:prstGeom>
        </p:spPr>
        <p:txBody>
          <a:bodyPr/>
          <a:lstStyle>
            <a:lvl1pPr algn="ctr" defTabSz="914400">
              <a:defRPr sz="1600" spc="75"/>
            </a:lvl1pPr>
          </a:lstStyle>
          <a:p>
            <a:r>
              <a:t>Click to edit master title style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04A7C4F-ACFF-D684-0CFA-42E286A7D7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0984" y="3172396"/>
            <a:ext cx="6702028" cy="32156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41C825-6BEB-3A8F-317D-6633EAC5D19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330036" y="3188182"/>
            <a:ext cx="6457950" cy="313008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marR="0" lvl="0" indent="0" algn="ctr" defTabSz="685782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kumimoji="0" lang="en-US" sz="1500" i="0" u="none" strike="noStrike" kern="0" cap="none" spc="15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CLICK TO EDIT MASTER TEXT STYLES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751A5E17-E321-0C7F-B593-9E22302EFED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585236" y="4432340"/>
            <a:ext cx="2351758" cy="4980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solidFill>
          <a:srgbClr val="007C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4" name="Google Shape;1462;p114"/>
          <p:cNvSpPr/>
          <p:nvPr/>
        </p:nvSpPr>
        <p:spPr>
          <a:xfrm>
            <a:off x="0" y="4925567"/>
            <a:ext cx="9144000" cy="217933"/>
          </a:xfrm>
          <a:prstGeom prst="rect">
            <a:avLst/>
          </a:prstGeom>
          <a:solidFill>
            <a:srgbClr val="442A5B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05" name="Google Shape;1566;p126"/>
          <p:cNvSpPr/>
          <p:nvPr/>
        </p:nvSpPr>
        <p:spPr>
          <a:xfrm>
            <a:off x="0" y="4840223"/>
            <a:ext cx="9144000" cy="85345"/>
          </a:xfrm>
          <a:prstGeom prst="rect">
            <a:avLst/>
          </a:prstGeom>
          <a:solidFill>
            <a:srgbClr val="D49001"/>
          </a:solidFill>
          <a:ln w="12700">
            <a:miter lim="400000"/>
          </a:ln>
        </p:spPr>
        <p:txBody>
          <a:bodyPr lIns="45719" rIns="45719" anchor="b"/>
          <a:lstStyle/>
          <a:p>
            <a:pPr algn="just">
              <a:defRPr sz="2800">
                <a:solidFill>
                  <a:srgbClr val="D49001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06" name="Title Text"/>
          <p:cNvSpPr txBox="1">
            <a:spLocks noGrp="1"/>
          </p:cNvSpPr>
          <p:nvPr>
            <p:ph type="title"/>
          </p:nvPr>
        </p:nvSpPr>
        <p:spPr>
          <a:xfrm>
            <a:off x="1143000" y="841771"/>
            <a:ext cx="6858000" cy="1790701"/>
          </a:xfrm>
          <a:prstGeom prst="rect">
            <a:avLst/>
          </a:prstGeom>
        </p:spPr>
        <p:txBody>
          <a:bodyPr anchor="b"/>
          <a:lstStyle>
            <a:lvl1pPr algn="ctr">
              <a:defRPr sz="45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10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7"/>
            <a:ext cx="6858000" cy="124182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342892" algn="ctr">
              <a:buSzTx/>
              <a:buFontTx/>
              <a:buNone/>
              <a:defRPr sz="18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685782" algn="ctr">
              <a:buSzTx/>
              <a:buFontTx/>
              <a:buNone/>
              <a:defRPr sz="18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1028675" algn="ctr">
              <a:buSzTx/>
              <a:buFontTx/>
              <a:buNone/>
              <a:defRPr sz="18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1371565" algn="ctr">
              <a:buSzTx/>
              <a:buFontTx/>
              <a:buNone/>
              <a:defRPr sz="18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solidFill>
          <a:srgbClr val="007C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5" name="Google Shape;1462;p114"/>
          <p:cNvSpPr/>
          <p:nvPr/>
        </p:nvSpPr>
        <p:spPr>
          <a:xfrm>
            <a:off x="0" y="4925567"/>
            <a:ext cx="9144000" cy="217933"/>
          </a:xfrm>
          <a:prstGeom prst="rect">
            <a:avLst/>
          </a:prstGeom>
          <a:solidFill>
            <a:srgbClr val="442A5B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16" name="Google Shape;1566;p126"/>
          <p:cNvSpPr/>
          <p:nvPr/>
        </p:nvSpPr>
        <p:spPr>
          <a:xfrm>
            <a:off x="0" y="4840223"/>
            <a:ext cx="9144000" cy="85345"/>
          </a:xfrm>
          <a:prstGeom prst="rect">
            <a:avLst/>
          </a:prstGeom>
          <a:solidFill>
            <a:srgbClr val="D49001"/>
          </a:solidFill>
          <a:ln w="12700">
            <a:miter lim="400000"/>
          </a:ln>
        </p:spPr>
        <p:txBody>
          <a:bodyPr lIns="45719" rIns="45719" anchor="b"/>
          <a:lstStyle/>
          <a:p>
            <a:pPr algn="just">
              <a:defRPr sz="2800">
                <a:solidFill>
                  <a:srgbClr val="D49001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17" name="Title Text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118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>
              <a:defRPr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>
              <a:defRPr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>
              <a:defRPr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>
              <a:defRPr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bg>
      <p:bgPr>
        <a:solidFill>
          <a:srgbClr val="007C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6" name="Google Shape;1462;p114"/>
          <p:cNvSpPr/>
          <p:nvPr/>
        </p:nvSpPr>
        <p:spPr>
          <a:xfrm>
            <a:off x="0" y="4925567"/>
            <a:ext cx="9144000" cy="217933"/>
          </a:xfrm>
          <a:prstGeom prst="rect">
            <a:avLst/>
          </a:prstGeom>
          <a:solidFill>
            <a:srgbClr val="442A5B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27" name="Google Shape;1566;p126"/>
          <p:cNvSpPr/>
          <p:nvPr/>
        </p:nvSpPr>
        <p:spPr>
          <a:xfrm>
            <a:off x="0" y="4840223"/>
            <a:ext cx="9144000" cy="85345"/>
          </a:xfrm>
          <a:prstGeom prst="rect">
            <a:avLst/>
          </a:prstGeom>
          <a:solidFill>
            <a:srgbClr val="D49001"/>
          </a:solidFill>
          <a:ln w="12700">
            <a:miter lim="400000"/>
          </a:ln>
        </p:spPr>
        <p:txBody>
          <a:bodyPr lIns="45719" rIns="45719" anchor="b"/>
          <a:lstStyle/>
          <a:p>
            <a:pPr algn="just">
              <a:defRPr sz="2800">
                <a:solidFill>
                  <a:srgbClr val="D49001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28" name="Title Text"/>
          <p:cNvSpPr txBox="1">
            <a:spLocks noGrp="1"/>
          </p:cNvSpPr>
          <p:nvPr>
            <p:ph type="title"/>
          </p:nvPr>
        </p:nvSpPr>
        <p:spPr>
          <a:xfrm>
            <a:off x="623887" y="1282304"/>
            <a:ext cx="7886701" cy="2139554"/>
          </a:xfrm>
          <a:prstGeom prst="rect">
            <a:avLst/>
          </a:prstGeom>
        </p:spPr>
        <p:txBody>
          <a:bodyPr anchor="b"/>
          <a:lstStyle>
            <a:lvl1pPr>
              <a:defRPr sz="45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12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3887" y="3442098"/>
            <a:ext cx="7886701" cy="112514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342892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685782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1028675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1371565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bg>
      <p:bgPr>
        <a:solidFill>
          <a:srgbClr val="007C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" name="Google Shape;1462;p114"/>
          <p:cNvSpPr/>
          <p:nvPr/>
        </p:nvSpPr>
        <p:spPr>
          <a:xfrm>
            <a:off x="0" y="4925567"/>
            <a:ext cx="9144000" cy="217933"/>
          </a:xfrm>
          <a:prstGeom prst="rect">
            <a:avLst/>
          </a:prstGeom>
          <a:solidFill>
            <a:srgbClr val="442A5B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38" name="Google Shape;1566;p126"/>
          <p:cNvSpPr/>
          <p:nvPr/>
        </p:nvSpPr>
        <p:spPr>
          <a:xfrm>
            <a:off x="0" y="4840223"/>
            <a:ext cx="9144000" cy="85345"/>
          </a:xfrm>
          <a:prstGeom prst="rect">
            <a:avLst/>
          </a:prstGeom>
          <a:solidFill>
            <a:srgbClr val="D49001"/>
          </a:solidFill>
          <a:ln w="12700">
            <a:miter lim="400000"/>
          </a:ln>
        </p:spPr>
        <p:txBody>
          <a:bodyPr lIns="45719" rIns="45719" anchor="b"/>
          <a:lstStyle/>
          <a:p>
            <a:pPr algn="just">
              <a:defRPr sz="2800">
                <a:solidFill>
                  <a:srgbClr val="D49001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39" name="Title Text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14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>
              <a:defRPr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>
              <a:defRPr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>
              <a:defRPr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>
              <a:defRPr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bg>
      <p:bgPr>
        <a:solidFill>
          <a:srgbClr val="007C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1462;p114"/>
          <p:cNvSpPr/>
          <p:nvPr/>
        </p:nvSpPr>
        <p:spPr>
          <a:xfrm>
            <a:off x="0" y="4925567"/>
            <a:ext cx="9144000" cy="217933"/>
          </a:xfrm>
          <a:prstGeom prst="rect">
            <a:avLst/>
          </a:prstGeom>
          <a:solidFill>
            <a:srgbClr val="442A5B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49" name="Google Shape;1566;p126"/>
          <p:cNvSpPr/>
          <p:nvPr/>
        </p:nvSpPr>
        <p:spPr>
          <a:xfrm>
            <a:off x="0" y="4840223"/>
            <a:ext cx="9144000" cy="85345"/>
          </a:xfrm>
          <a:prstGeom prst="rect">
            <a:avLst/>
          </a:prstGeom>
          <a:solidFill>
            <a:srgbClr val="D49001"/>
          </a:solidFill>
          <a:ln w="12700">
            <a:miter lim="400000"/>
          </a:ln>
        </p:spPr>
        <p:txBody>
          <a:bodyPr lIns="45719" rIns="45719" anchor="b"/>
          <a:lstStyle/>
          <a:p>
            <a:pPr algn="just">
              <a:defRPr sz="2800">
                <a:solidFill>
                  <a:srgbClr val="D49001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50" name="Title Text"/>
          <p:cNvSpPr txBox="1">
            <a:spLocks noGrp="1"/>
          </p:cNvSpPr>
          <p:nvPr>
            <p:ph type="title"/>
          </p:nvPr>
        </p:nvSpPr>
        <p:spPr>
          <a:xfrm>
            <a:off x="629841" y="273843"/>
            <a:ext cx="7886701" cy="99417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15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9841" y="1260871"/>
            <a:ext cx="3868341" cy="61793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342892">
              <a:buSzTx/>
              <a:buFontTx/>
              <a:buNone/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685782">
              <a:buSzTx/>
              <a:buFontTx/>
              <a:buNone/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1028675">
              <a:buSzTx/>
              <a:buFontTx/>
              <a:buNone/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1371565">
              <a:buSzTx/>
              <a:buFontTx/>
              <a:buNone/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5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29151" y="1260871"/>
            <a:ext cx="3887392" cy="617935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1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bg>
      <p:bgPr>
        <a:solidFill>
          <a:srgbClr val="007C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1462;p114"/>
          <p:cNvSpPr/>
          <p:nvPr/>
        </p:nvSpPr>
        <p:spPr>
          <a:xfrm>
            <a:off x="0" y="4925567"/>
            <a:ext cx="9144000" cy="217933"/>
          </a:xfrm>
          <a:prstGeom prst="rect">
            <a:avLst/>
          </a:prstGeom>
          <a:solidFill>
            <a:srgbClr val="442A5B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61" name="Google Shape;1566;p126"/>
          <p:cNvSpPr/>
          <p:nvPr/>
        </p:nvSpPr>
        <p:spPr>
          <a:xfrm>
            <a:off x="0" y="4840223"/>
            <a:ext cx="9144000" cy="85345"/>
          </a:xfrm>
          <a:prstGeom prst="rect">
            <a:avLst/>
          </a:prstGeom>
          <a:solidFill>
            <a:srgbClr val="D49001"/>
          </a:solidFill>
          <a:ln w="12700">
            <a:miter lim="400000"/>
          </a:ln>
        </p:spPr>
        <p:txBody>
          <a:bodyPr lIns="45719" rIns="45719" anchor="b"/>
          <a:lstStyle/>
          <a:p>
            <a:pPr algn="just">
              <a:defRPr sz="2800">
                <a:solidFill>
                  <a:srgbClr val="D49001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62" name="Title Text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1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007C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" name="Google Shape;1462;p114"/>
          <p:cNvSpPr/>
          <p:nvPr/>
        </p:nvSpPr>
        <p:spPr>
          <a:xfrm>
            <a:off x="0" y="4925567"/>
            <a:ext cx="9144000" cy="217933"/>
          </a:xfrm>
          <a:prstGeom prst="rect">
            <a:avLst/>
          </a:prstGeom>
          <a:solidFill>
            <a:srgbClr val="442A5B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71" name="Google Shape;1566;p126"/>
          <p:cNvSpPr/>
          <p:nvPr/>
        </p:nvSpPr>
        <p:spPr>
          <a:xfrm>
            <a:off x="0" y="4840223"/>
            <a:ext cx="9144000" cy="85345"/>
          </a:xfrm>
          <a:prstGeom prst="rect">
            <a:avLst/>
          </a:prstGeom>
          <a:solidFill>
            <a:srgbClr val="D49001"/>
          </a:solidFill>
          <a:ln w="12700">
            <a:miter lim="400000"/>
          </a:ln>
        </p:spPr>
        <p:txBody>
          <a:bodyPr lIns="45719" rIns="45719" anchor="b"/>
          <a:lstStyle/>
          <a:p>
            <a:pPr algn="just">
              <a:defRPr sz="2800">
                <a:solidFill>
                  <a:srgbClr val="D49001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" name="Rectangle 4"/>
          <p:cNvSpPr/>
          <p:nvPr/>
        </p:nvSpPr>
        <p:spPr>
          <a:xfrm>
            <a:off x="0" y="2"/>
            <a:ext cx="9144000" cy="3789947"/>
          </a:xfrm>
          <a:prstGeom prst="rect">
            <a:avLst/>
          </a:prstGeom>
          <a:solidFill>
            <a:srgbClr val="012169"/>
          </a:solidFill>
          <a:ln w="12700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>
              <a:defRPr sz="1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1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648422" y="216568"/>
            <a:ext cx="5847161" cy="3573381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6000" spc="150">
                <a:solidFill>
                  <a:srgbClr val="FFFFFF"/>
                </a:solidFill>
              </a:defRPr>
            </a:lvl1pPr>
            <a:lvl2pPr marL="0" indent="342892" algn="ctr">
              <a:buSzTx/>
              <a:buFontTx/>
              <a:buNone/>
              <a:defRPr sz="6000" spc="150">
                <a:solidFill>
                  <a:srgbClr val="FFFFFF"/>
                </a:solidFill>
              </a:defRPr>
            </a:lvl2pPr>
            <a:lvl3pPr marL="0" indent="685782" algn="ctr">
              <a:buSzTx/>
              <a:buFontTx/>
              <a:buNone/>
              <a:defRPr sz="6000" spc="150">
                <a:solidFill>
                  <a:srgbClr val="FFFFFF"/>
                </a:solidFill>
              </a:defRPr>
            </a:lvl3pPr>
            <a:lvl4pPr marL="0" indent="1028675" algn="ctr">
              <a:buSzTx/>
              <a:buFontTx/>
              <a:buNone/>
              <a:defRPr sz="6000" spc="150">
                <a:solidFill>
                  <a:srgbClr val="FFFFFF"/>
                </a:solidFill>
              </a:defRPr>
            </a:lvl4pPr>
            <a:lvl5pPr marL="0" indent="1371565" algn="ctr">
              <a:buSzTx/>
              <a:buFontTx/>
              <a:buNone/>
              <a:defRPr sz="6000" spc="150">
                <a:solidFill>
                  <a:srgbClr val="FFFFFF"/>
                </a:solidFill>
              </a:defRPr>
            </a:lvl5pPr>
          </a:lstStyle>
          <a:p>
            <a:r>
              <a:t>[Insert text]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E4D63F08-D6C0-F505-2618-B6A827677A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585236" y="4389578"/>
            <a:ext cx="2351758" cy="4980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bg>
      <p:bgPr>
        <a:solidFill>
          <a:srgbClr val="007C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" name="Google Shape;1462;p114"/>
          <p:cNvSpPr/>
          <p:nvPr/>
        </p:nvSpPr>
        <p:spPr>
          <a:xfrm>
            <a:off x="0" y="4925567"/>
            <a:ext cx="9144000" cy="217933"/>
          </a:xfrm>
          <a:prstGeom prst="rect">
            <a:avLst/>
          </a:prstGeom>
          <a:solidFill>
            <a:srgbClr val="442A5B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223" name="Google Shape;1566;p126"/>
          <p:cNvSpPr/>
          <p:nvPr/>
        </p:nvSpPr>
        <p:spPr>
          <a:xfrm>
            <a:off x="0" y="4840223"/>
            <a:ext cx="9144000" cy="85345"/>
          </a:xfrm>
          <a:prstGeom prst="rect">
            <a:avLst/>
          </a:prstGeom>
          <a:solidFill>
            <a:srgbClr val="D49001"/>
          </a:solidFill>
          <a:ln w="12700">
            <a:miter lim="400000"/>
          </a:ln>
        </p:spPr>
        <p:txBody>
          <a:bodyPr lIns="45719" rIns="45719" anchor="b"/>
          <a:lstStyle/>
          <a:p>
            <a:pPr algn="just">
              <a:defRPr sz="2800">
                <a:solidFill>
                  <a:srgbClr val="D49001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24" name="Title Text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22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887391" y="740570"/>
            <a:ext cx="4629151" cy="3655220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538829" indent="-195938">
              <a:defRPr sz="24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14376" indent="-228594">
              <a:defRPr sz="24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02987" indent="-274313">
              <a:defRPr sz="24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45879" indent="-274313">
              <a:defRPr sz="24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26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29840" y="1543050"/>
            <a:ext cx="2949180" cy="2858692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2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2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bg>
      <p:bgPr>
        <a:solidFill>
          <a:srgbClr val="007C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4" name="Google Shape;1462;p114"/>
          <p:cNvSpPr/>
          <p:nvPr/>
        </p:nvSpPr>
        <p:spPr>
          <a:xfrm>
            <a:off x="0" y="4925567"/>
            <a:ext cx="9144000" cy="217933"/>
          </a:xfrm>
          <a:prstGeom prst="rect">
            <a:avLst/>
          </a:prstGeom>
          <a:solidFill>
            <a:srgbClr val="442A5B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235" name="Google Shape;1566;p126"/>
          <p:cNvSpPr/>
          <p:nvPr/>
        </p:nvSpPr>
        <p:spPr>
          <a:xfrm>
            <a:off x="0" y="4840223"/>
            <a:ext cx="9144000" cy="85345"/>
          </a:xfrm>
          <a:prstGeom prst="rect">
            <a:avLst/>
          </a:prstGeom>
          <a:solidFill>
            <a:srgbClr val="D49001"/>
          </a:solidFill>
          <a:ln w="12700">
            <a:miter lim="400000"/>
          </a:ln>
        </p:spPr>
        <p:txBody>
          <a:bodyPr lIns="45719" rIns="45719" anchor="b"/>
          <a:lstStyle/>
          <a:p>
            <a:pPr algn="just">
              <a:defRPr sz="2800">
                <a:solidFill>
                  <a:srgbClr val="D49001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36" name="Title Text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237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3887391" y="740570"/>
            <a:ext cx="4629151" cy="365522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23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9841" y="1543050"/>
            <a:ext cx="2949178" cy="2858692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2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342892">
              <a:buSzTx/>
              <a:buFontTx/>
              <a:buNone/>
              <a:defRPr sz="12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685782">
              <a:buSzTx/>
              <a:buFontTx/>
              <a:buNone/>
              <a:defRPr sz="12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1028675">
              <a:buSzTx/>
              <a:buFontTx/>
              <a:buNone/>
              <a:defRPr sz="12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1371565">
              <a:buSzTx/>
              <a:buFontTx/>
              <a:buNone/>
              <a:defRPr sz="12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Picture 6" descr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3326201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85324" y="3501190"/>
            <a:ext cx="8573352" cy="517360"/>
          </a:xfrm>
          <a:prstGeom prst="rect">
            <a:avLst/>
          </a:prstGeom>
        </p:spPr>
        <p:txBody>
          <a:bodyPr/>
          <a:lstStyle>
            <a:lvl1pPr algn="ctr" defTabSz="914400">
              <a:defRPr sz="1600" spc="75"/>
            </a:lvl1pPr>
          </a:lstStyle>
          <a:p>
            <a:r>
              <a:t>Click to edit master title style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5A319BA-EE33-4364-BE94-02129DBD7F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0984" y="3172396"/>
            <a:ext cx="6702028" cy="32156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C48F88-6B40-570F-4F51-9B052861D31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330036" y="3188182"/>
            <a:ext cx="6457950" cy="313008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marR="0" lvl="0" indent="0" algn="ctr" defTabSz="685782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kumimoji="0" lang="en-US" sz="1500" i="0" u="none" strike="noStrike" kern="0" cap="none" spc="15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CLICK TO EDIT MASTER TEXT STYLES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F32F6B5D-1FB5-095D-0CC8-565ACA7473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585236" y="4432340"/>
            <a:ext cx="2351758" cy="4980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solidFill>
          <a:srgbClr val="007C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" name="Google Shape;1462;p1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42A5B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257" name="Title Text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49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258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>
              <a:defRPr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>
              <a:defRPr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>
              <a:defRPr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>
              <a:defRPr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bg>
      <p:bgPr>
        <a:solidFill>
          <a:srgbClr val="007C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6" name="Google Shape;1462;p1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42A5B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267" name="Title Text"/>
          <p:cNvSpPr txBox="1">
            <a:spLocks noGrp="1"/>
          </p:cNvSpPr>
          <p:nvPr>
            <p:ph type="title"/>
          </p:nvPr>
        </p:nvSpPr>
        <p:spPr>
          <a:xfrm>
            <a:off x="623887" y="1282304"/>
            <a:ext cx="7886701" cy="2139554"/>
          </a:xfrm>
          <a:prstGeom prst="rect">
            <a:avLst/>
          </a:prstGeom>
        </p:spPr>
        <p:txBody>
          <a:bodyPr anchor="b"/>
          <a:lstStyle>
            <a:lvl1pPr>
              <a:defRPr sz="4500">
                <a:solidFill>
                  <a:srgbClr val="D49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26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3887" y="3442098"/>
            <a:ext cx="7886701" cy="112514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342892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685782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1028675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1371565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bg>
      <p:bgPr>
        <a:solidFill>
          <a:srgbClr val="007C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6" name="Google Shape;1462;p1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42A5B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277" name="Title Text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49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27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>
              <a:defRPr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>
              <a:defRPr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>
              <a:defRPr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>
              <a:defRPr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bg>
      <p:bgPr>
        <a:solidFill>
          <a:srgbClr val="007C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1462;p1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42A5B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287" name="Title Text"/>
          <p:cNvSpPr txBox="1">
            <a:spLocks noGrp="1"/>
          </p:cNvSpPr>
          <p:nvPr>
            <p:ph type="title"/>
          </p:nvPr>
        </p:nvSpPr>
        <p:spPr>
          <a:xfrm>
            <a:off x="629841" y="273843"/>
            <a:ext cx="7886701" cy="99417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49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28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9841" y="1260871"/>
            <a:ext cx="3868341" cy="61793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342892">
              <a:buSzTx/>
              <a:buFontTx/>
              <a:buNone/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685782">
              <a:buSzTx/>
              <a:buFontTx/>
              <a:buNone/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1028675">
              <a:buSzTx/>
              <a:buFontTx/>
              <a:buNone/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1371565">
              <a:buSzTx/>
              <a:buFontTx/>
              <a:buNone/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8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29151" y="1260871"/>
            <a:ext cx="3887392" cy="617935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2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bg>
      <p:bgPr>
        <a:solidFill>
          <a:srgbClr val="007C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7" name="Google Shape;1462;p1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42A5B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298" name="Title Text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49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2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007C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6" name="Google Shape;1462;p1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42A5B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3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Blank">
    <p:bg>
      <p:bgPr>
        <a:solidFill>
          <a:srgbClr val="007C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" name="Google Shape;1462;p1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42A5B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32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48422" y="1298974"/>
            <a:ext cx="5847161" cy="2334816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b="0" cap="all" spc="150">
                <a:solidFill>
                  <a:srgbClr val="D49000"/>
                </a:solidFill>
              </a:defRPr>
            </a:lvl1pPr>
            <a:lvl2pPr marL="0" indent="342892" algn="ctr">
              <a:buSzTx/>
              <a:buFontTx/>
              <a:buNone/>
              <a:defRPr b="0" cap="all" spc="150">
                <a:solidFill>
                  <a:srgbClr val="D49000"/>
                </a:solidFill>
              </a:defRPr>
            </a:lvl2pPr>
            <a:lvl3pPr marL="0" indent="685782" algn="ctr">
              <a:buSzTx/>
              <a:buFontTx/>
              <a:buNone/>
              <a:defRPr b="0" cap="all" spc="150">
                <a:solidFill>
                  <a:srgbClr val="D49000"/>
                </a:solidFill>
              </a:defRPr>
            </a:lvl3pPr>
            <a:lvl4pPr marL="0" indent="1028675" algn="ctr">
              <a:buSzTx/>
              <a:buFontTx/>
              <a:buNone/>
              <a:defRPr b="0" cap="all" spc="150">
                <a:solidFill>
                  <a:srgbClr val="D49000"/>
                </a:solidFill>
              </a:defRPr>
            </a:lvl4pPr>
            <a:lvl5pPr marL="0" indent="1371565" algn="ctr">
              <a:buSzTx/>
              <a:buFontTx/>
              <a:buNone/>
              <a:defRPr b="0" cap="all" spc="150">
                <a:solidFill>
                  <a:srgbClr val="D49000"/>
                </a:solidFill>
              </a:defRPr>
            </a:lvl5pPr>
          </a:lstStyle>
          <a:p>
            <a:r>
              <a:t>[Insert text]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Blank">
    <p:bg>
      <p:bgPr>
        <a:solidFill>
          <a:srgbClr val="007C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3" name="Google Shape;1462;p1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42A5B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33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48422" y="1298974"/>
            <a:ext cx="5847161" cy="2334816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6000" spc="150">
                <a:solidFill>
                  <a:srgbClr val="D49000"/>
                </a:solidFill>
              </a:defRPr>
            </a:lvl1pPr>
            <a:lvl2pPr marL="0" indent="342892" algn="ctr">
              <a:buSzTx/>
              <a:buFontTx/>
              <a:buNone/>
              <a:defRPr sz="6000" spc="150">
                <a:solidFill>
                  <a:srgbClr val="D49000"/>
                </a:solidFill>
              </a:defRPr>
            </a:lvl2pPr>
            <a:lvl3pPr marL="0" indent="685782" algn="ctr">
              <a:buSzTx/>
              <a:buFontTx/>
              <a:buNone/>
              <a:defRPr sz="6000" spc="150">
                <a:solidFill>
                  <a:srgbClr val="D49000"/>
                </a:solidFill>
              </a:defRPr>
            </a:lvl3pPr>
            <a:lvl4pPr marL="0" indent="1028675" algn="ctr">
              <a:buSzTx/>
              <a:buFontTx/>
              <a:buNone/>
              <a:defRPr sz="6000" spc="150">
                <a:solidFill>
                  <a:srgbClr val="D49000"/>
                </a:solidFill>
              </a:defRPr>
            </a:lvl4pPr>
            <a:lvl5pPr marL="0" indent="1371565" algn="ctr">
              <a:buSzTx/>
              <a:buFontTx/>
              <a:buNone/>
              <a:defRPr sz="6000" spc="150">
                <a:solidFill>
                  <a:srgbClr val="D49000"/>
                </a:solidFill>
              </a:defRPr>
            </a:lvl5pPr>
          </a:lstStyle>
          <a:p>
            <a:r>
              <a:t>[Insert text]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bg>
      <p:bgPr>
        <a:solidFill>
          <a:srgbClr val="007C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Google Shape;1462;p1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42A5B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354" name="Title Text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>
                <a:solidFill>
                  <a:srgbClr val="D49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35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887391" y="740570"/>
            <a:ext cx="4629151" cy="3655220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538829" indent="-195938">
              <a:defRPr sz="24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14376" indent="-228594">
              <a:defRPr sz="24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02987" indent="-274313">
              <a:defRPr sz="24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45879" indent="-274313">
              <a:defRPr sz="24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56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29840" y="1543050"/>
            <a:ext cx="2949180" cy="2858692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2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3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bg>
      <p:bgPr>
        <a:solidFill>
          <a:srgbClr val="007C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4" name="Google Shape;1462;p1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42A5B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365" name="Title Text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>
                <a:solidFill>
                  <a:srgbClr val="D49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366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3887391" y="740570"/>
            <a:ext cx="4629151" cy="365522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3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9841" y="1543050"/>
            <a:ext cx="2949178" cy="2858692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2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342892">
              <a:buSzTx/>
              <a:buFontTx/>
              <a:buNone/>
              <a:defRPr sz="12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685782">
              <a:buSzTx/>
              <a:buFontTx/>
              <a:buNone/>
              <a:defRPr sz="12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1028675">
              <a:buSzTx/>
              <a:buFontTx/>
              <a:buNone/>
              <a:defRPr sz="12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1371565">
              <a:buSzTx/>
              <a:buFontTx/>
              <a:buNone/>
              <a:defRPr sz="12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Picture 6" descr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3326201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85324" y="3501190"/>
            <a:ext cx="8573352" cy="517360"/>
          </a:xfrm>
          <a:prstGeom prst="rect">
            <a:avLst/>
          </a:prstGeom>
        </p:spPr>
        <p:txBody>
          <a:bodyPr/>
          <a:lstStyle>
            <a:lvl1pPr algn="ctr" defTabSz="914400">
              <a:defRPr sz="1600" spc="75"/>
            </a:lvl1pPr>
          </a:lstStyle>
          <a:p>
            <a:r>
              <a:t>Click to edit master title style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27E125D-65D3-58DC-03F6-DE53B1BFC1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0984" y="3172396"/>
            <a:ext cx="6702028" cy="32156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A1DEDA-6B99-885A-E096-9ECFA42F313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330036" y="3188182"/>
            <a:ext cx="6457950" cy="313008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marR="0" lvl="0" indent="0" algn="ctr" defTabSz="685782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kumimoji="0" lang="en-US" sz="1500" i="0" u="none" strike="noStrike" kern="0" cap="none" spc="15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CLICK TO EDIT MASTER TEXT STYLES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E0690DC2-5B3F-5ED3-5F47-8DF693FB9B2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585236" y="4432340"/>
            <a:ext cx="2351758" cy="4980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" name="Title Text"/>
          <p:cNvSpPr txBox="1">
            <a:spLocks noGrp="1"/>
          </p:cNvSpPr>
          <p:nvPr>
            <p:ph type="title"/>
          </p:nvPr>
        </p:nvSpPr>
        <p:spPr>
          <a:xfrm>
            <a:off x="1143000" y="841771"/>
            <a:ext cx="6858000" cy="1790701"/>
          </a:xfrm>
          <a:prstGeom prst="rect">
            <a:avLst/>
          </a:prstGeom>
        </p:spPr>
        <p:txBody>
          <a:bodyPr anchor="b"/>
          <a:lstStyle>
            <a:lvl1pPr algn="ctr" defTabSz="685800">
              <a:defRPr sz="45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39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7"/>
            <a:ext cx="6858000" cy="1241823"/>
          </a:xfrm>
          <a:prstGeom prst="rect">
            <a:avLst/>
          </a:prstGeom>
        </p:spPr>
        <p:txBody>
          <a:bodyPr/>
          <a:lstStyle>
            <a:lvl1pPr marL="0" indent="0" algn="ctr" defTabSz="685800">
              <a:buSzTx/>
              <a:buFontTx/>
              <a:buNone/>
              <a:defRPr sz="1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342900" algn="ctr" defTabSz="685800">
              <a:buSzTx/>
              <a:buFontTx/>
              <a:buNone/>
              <a:defRPr sz="1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685800" algn="ctr" defTabSz="685800">
              <a:buSzTx/>
              <a:buFontTx/>
              <a:buNone/>
              <a:defRPr sz="1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1028700" algn="ctr" defTabSz="685800">
              <a:buSzTx/>
              <a:buFontTx/>
              <a:buNone/>
              <a:defRPr sz="1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1371600" algn="ctr" defTabSz="685800">
              <a:buSzTx/>
              <a:buFontTx/>
              <a:buNone/>
              <a:defRPr sz="1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95347" y="4801228"/>
            <a:ext cx="220003" cy="2059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50310387-7462-9258-B064-9BCD1E52F8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0050" y="4346054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" name="Title Text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3"/>
          </a:xfrm>
          <a:prstGeom prst="rect">
            <a:avLst/>
          </a:prstGeom>
        </p:spPr>
        <p:txBody>
          <a:bodyPr/>
          <a:lstStyle>
            <a:lvl1pPr defTabSz="685800">
              <a:defRPr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407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>
            <a:lvl1pPr marL="171450" indent="-171450" defTabSz="685800">
              <a:defRPr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542925" indent="-200025" defTabSz="685800">
              <a:defRPr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25830" indent="-240030" defTabSz="685800">
              <a:defRPr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05657" indent="-276957" defTabSz="685800">
              <a:defRPr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48557" indent="-276957" defTabSz="685800">
              <a:defRPr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95347" y="4801228"/>
            <a:ext cx="220003" cy="2059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44B677BB-4457-6EDF-4D5A-291F7CB2D4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0050" y="4346054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" name="Title Text"/>
          <p:cNvSpPr txBox="1">
            <a:spLocks noGrp="1"/>
          </p:cNvSpPr>
          <p:nvPr>
            <p:ph type="title"/>
          </p:nvPr>
        </p:nvSpPr>
        <p:spPr>
          <a:xfrm>
            <a:off x="623887" y="0"/>
            <a:ext cx="7886701" cy="2139554"/>
          </a:xfrm>
          <a:prstGeom prst="rect">
            <a:avLst/>
          </a:prstGeom>
        </p:spPr>
        <p:txBody>
          <a:bodyPr anchor="b"/>
          <a:lstStyle>
            <a:lvl1pPr defTabSz="685800">
              <a:defRPr sz="45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41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3887" y="2159795"/>
            <a:ext cx="7886701" cy="1125141"/>
          </a:xfrm>
          <a:prstGeom prst="rect">
            <a:avLst/>
          </a:prstGeom>
        </p:spPr>
        <p:txBody>
          <a:bodyPr/>
          <a:lstStyle>
            <a:lvl1pPr marL="0" indent="0" defTabSz="685800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342900" defTabSz="685800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685800" defTabSz="685800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1028700" defTabSz="685800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1371600" defTabSz="685800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4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95347" y="4801228"/>
            <a:ext cx="220003" cy="2059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CAB6709E-86A7-C89E-6AAA-93B3E2C961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0050" y="4346054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" name="Title Text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3"/>
          </a:xfrm>
          <a:prstGeom prst="rect">
            <a:avLst/>
          </a:prstGeom>
        </p:spPr>
        <p:txBody>
          <a:bodyPr/>
          <a:lstStyle>
            <a:lvl1pPr defTabSz="685800">
              <a:defRPr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42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>
            <a:lvl1pPr marL="171450" indent="-171450" defTabSz="685800">
              <a:defRPr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542925" indent="-200025" defTabSz="685800">
              <a:defRPr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25830" indent="-240030" defTabSz="685800">
              <a:defRPr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05657" indent="-276957" defTabSz="685800">
              <a:defRPr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48557" indent="-276957" defTabSz="685800">
              <a:defRPr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28" name="Straight Connector 7"/>
          <p:cNvSpPr/>
          <p:nvPr/>
        </p:nvSpPr>
        <p:spPr>
          <a:xfrm>
            <a:off x="628650" y="1290918"/>
            <a:ext cx="7886701" cy="1"/>
          </a:xfrm>
          <a:prstGeom prst="line">
            <a:avLst/>
          </a:prstGeom>
          <a:ln w="12700">
            <a:solidFill>
              <a:srgbClr val="2746F8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95347" y="4801228"/>
            <a:ext cx="220003" cy="2059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D1A3262A-6422-9E65-DBE3-A5E3C9AC6B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0050" y="4346054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" name="Title Text"/>
          <p:cNvSpPr txBox="1">
            <a:spLocks noGrp="1"/>
          </p:cNvSpPr>
          <p:nvPr>
            <p:ph type="title"/>
          </p:nvPr>
        </p:nvSpPr>
        <p:spPr>
          <a:xfrm>
            <a:off x="400050" y="273843"/>
            <a:ext cx="7886701" cy="994173"/>
          </a:xfrm>
          <a:prstGeom prst="rect">
            <a:avLst/>
          </a:prstGeom>
        </p:spPr>
        <p:txBody>
          <a:bodyPr/>
          <a:lstStyle>
            <a:lvl1pPr defTabSz="685800">
              <a:defRPr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43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00050" y="1260871"/>
            <a:ext cx="3868341" cy="617935"/>
          </a:xfrm>
          <a:prstGeom prst="rect">
            <a:avLst/>
          </a:prstGeom>
        </p:spPr>
        <p:txBody>
          <a:bodyPr anchor="b"/>
          <a:lstStyle>
            <a:lvl1pPr marL="0" indent="0" defTabSz="685800">
              <a:buSzTx/>
              <a:buFontTx/>
              <a:buNone/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342900" defTabSz="685800">
              <a:buSzTx/>
              <a:buFontTx/>
              <a:buNone/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685800" defTabSz="685800">
              <a:buSzTx/>
              <a:buFontTx/>
              <a:buNone/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1028700" defTabSz="685800">
              <a:buSzTx/>
              <a:buFontTx/>
              <a:buNone/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1371600" defTabSz="685800">
              <a:buSzTx/>
              <a:buFontTx/>
              <a:buNone/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3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99358" y="1260871"/>
            <a:ext cx="3887393" cy="617935"/>
          </a:xfrm>
          <a:prstGeom prst="rect">
            <a:avLst/>
          </a:prstGeom>
        </p:spPr>
        <p:txBody>
          <a:bodyPr anchor="b"/>
          <a:lstStyle/>
          <a:p>
            <a:pPr marL="0" indent="0" defTabSz="685800">
              <a:buSzTx/>
              <a:buFontTx/>
              <a:buNone/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4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95347" y="4801228"/>
            <a:ext cx="220003" cy="2059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C91F3B50-5258-3B3C-51CA-97C8EDC745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0050" y="4346054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8" name="Title Text"/>
          <p:cNvSpPr txBox="1">
            <a:spLocks noGrp="1"/>
          </p:cNvSpPr>
          <p:nvPr>
            <p:ph type="title"/>
          </p:nvPr>
        </p:nvSpPr>
        <p:spPr>
          <a:xfrm>
            <a:off x="400050" y="273843"/>
            <a:ext cx="7886700" cy="994173"/>
          </a:xfrm>
          <a:prstGeom prst="rect">
            <a:avLst/>
          </a:prstGeom>
        </p:spPr>
        <p:txBody>
          <a:bodyPr/>
          <a:lstStyle>
            <a:lvl1pPr defTabSz="685800">
              <a:defRPr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4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95347" y="4801228"/>
            <a:ext cx="220003" cy="2059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82AB8CEA-7086-C383-0788-ECAC6029FE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0050" y="4346054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95347" y="4801228"/>
            <a:ext cx="220003" cy="2059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C1AFC616-2339-A1C2-FA22-C1424286BD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0050" y="4346054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5" name="Title Text"/>
          <p:cNvSpPr txBox="1">
            <a:spLocks noGrp="1"/>
          </p:cNvSpPr>
          <p:nvPr>
            <p:ph type="title"/>
          </p:nvPr>
        </p:nvSpPr>
        <p:spPr>
          <a:xfrm>
            <a:off x="400050" y="342900"/>
            <a:ext cx="2949178" cy="1200150"/>
          </a:xfrm>
          <a:prstGeom prst="rect">
            <a:avLst/>
          </a:prstGeom>
        </p:spPr>
        <p:txBody>
          <a:bodyPr anchor="b"/>
          <a:lstStyle>
            <a:lvl1pPr defTabSz="685800">
              <a:defRPr sz="24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46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887391" y="740568"/>
            <a:ext cx="4629151" cy="3655221"/>
          </a:xfrm>
          <a:prstGeom prst="rect">
            <a:avLst/>
          </a:prstGeom>
        </p:spPr>
        <p:txBody>
          <a:bodyPr/>
          <a:lstStyle>
            <a:lvl1pPr marL="171450" indent="-171450" defTabSz="685800">
              <a:defRPr sz="24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538842" indent="-195942" defTabSz="685800">
              <a:defRPr sz="24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914400" indent="-228600" defTabSz="685800">
              <a:defRPr sz="24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303019" indent="-274319" defTabSz="685800">
              <a:defRPr sz="24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1645920" indent="-274320" defTabSz="685800">
              <a:defRPr sz="24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6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400049" y="1543049"/>
            <a:ext cx="2949180" cy="2858693"/>
          </a:xfrm>
          <a:prstGeom prst="rect">
            <a:avLst/>
          </a:prstGeom>
        </p:spPr>
        <p:txBody>
          <a:bodyPr/>
          <a:lstStyle/>
          <a:p>
            <a:pPr marL="0" indent="0" defTabSz="685800">
              <a:buSzTx/>
              <a:buFontTx/>
              <a:buNone/>
              <a:defRPr sz="12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/>
          </a:p>
        </p:txBody>
      </p:sp>
      <p:sp>
        <p:nvSpPr>
          <p:cNvPr id="24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95347" y="4801228"/>
            <a:ext cx="220003" cy="2059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FF1176BA-9BA2-3A43-56FE-0F2FF0B6BD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0050" y="4346054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6" name="Title Text"/>
          <p:cNvSpPr txBox="1">
            <a:spLocks noGrp="1"/>
          </p:cNvSpPr>
          <p:nvPr>
            <p:ph type="title"/>
          </p:nvPr>
        </p:nvSpPr>
        <p:spPr>
          <a:xfrm>
            <a:off x="400050" y="342900"/>
            <a:ext cx="2949178" cy="1200150"/>
          </a:xfrm>
          <a:prstGeom prst="rect">
            <a:avLst/>
          </a:prstGeom>
        </p:spPr>
        <p:txBody>
          <a:bodyPr anchor="b"/>
          <a:lstStyle>
            <a:lvl1pPr defTabSz="685800">
              <a:defRPr sz="24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477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3887391" y="740568"/>
            <a:ext cx="4629151" cy="365522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47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00050" y="1543050"/>
            <a:ext cx="2949178" cy="2858692"/>
          </a:xfrm>
          <a:prstGeom prst="rect">
            <a:avLst/>
          </a:prstGeom>
        </p:spPr>
        <p:txBody>
          <a:bodyPr/>
          <a:lstStyle>
            <a:lvl1pPr marL="0" indent="0" defTabSz="685800">
              <a:buSzTx/>
              <a:buFontTx/>
              <a:buNone/>
              <a:defRPr sz="12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342900" defTabSz="685800">
              <a:buSzTx/>
              <a:buFontTx/>
              <a:buNone/>
              <a:defRPr sz="12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685800" defTabSz="685800">
              <a:buSzTx/>
              <a:buFontTx/>
              <a:buNone/>
              <a:defRPr sz="12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1028700" defTabSz="685800">
              <a:buSzTx/>
              <a:buFontTx/>
              <a:buNone/>
              <a:defRPr sz="12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1371600" defTabSz="685800">
              <a:buSzTx/>
              <a:buFontTx/>
              <a:buNone/>
              <a:defRPr sz="12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95347" y="4801228"/>
            <a:ext cx="220003" cy="2059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A045F989-DAFD-DE6B-0116-78A912C7FE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0050" y="4346054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Picture 6" descr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3326201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85324" y="3501190"/>
            <a:ext cx="8573352" cy="517360"/>
          </a:xfrm>
          <a:prstGeom prst="rect">
            <a:avLst/>
          </a:prstGeom>
        </p:spPr>
        <p:txBody>
          <a:bodyPr/>
          <a:lstStyle>
            <a:lvl1pPr algn="ctr" defTabSz="914400">
              <a:defRPr sz="1600" spc="75"/>
            </a:lvl1pPr>
          </a:lstStyle>
          <a:p>
            <a:r>
              <a:t>Click to edit master title style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B2D6AB4-768C-0D76-EB0E-6984084389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0984" y="3172396"/>
            <a:ext cx="6702028" cy="32156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0B10F6-BE9A-A56D-6CCF-8EF20EC0019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330036" y="3188182"/>
            <a:ext cx="6457950" cy="313008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marR="0" lvl="0" indent="0" algn="ctr" defTabSz="685782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kumimoji="0" lang="en-US" sz="1500" i="0" u="none" strike="noStrike" kern="0" cap="none" spc="15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CLICK TO EDIT MASTER TEXT STYLES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786789F9-0E78-96BB-2355-D2B88BE6548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585236" y="4432340"/>
            <a:ext cx="2351758" cy="4980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Picture 9" descr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98" y="0"/>
            <a:ext cx="3429003" cy="5143499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Title Text"/>
          <p:cNvSpPr txBox="1">
            <a:spLocks noGrp="1"/>
          </p:cNvSpPr>
          <p:nvPr>
            <p:ph type="title"/>
          </p:nvPr>
        </p:nvSpPr>
        <p:spPr>
          <a:xfrm>
            <a:off x="400050" y="526507"/>
            <a:ext cx="5290889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6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00050" y="1621882"/>
            <a:ext cx="5290889" cy="2613236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j-lt"/>
                <a:ea typeface="+mj-ea"/>
                <a:cs typeface="+mj-cs"/>
                <a:sym typeface="Calibri"/>
              </a:defRPr>
            </a:lvl1pPr>
            <a:lvl2pPr>
              <a:defRPr b="0">
                <a:latin typeface="+mj-lt"/>
                <a:ea typeface="+mj-ea"/>
                <a:cs typeface="+mj-cs"/>
                <a:sym typeface="Calibri"/>
              </a:defRPr>
            </a:lvl2pPr>
            <a:lvl3pPr>
              <a:defRPr b="0">
                <a:latin typeface="+mj-lt"/>
                <a:ea typeface="+mj-ea"/>
                <a:cs typeface="+mj-cs"/>
                <a:sym typeface="Calibri"/>
              </a:defRPr>
            </a:lvl3pPr>
            <a:lvl4pPr>
              <a:defRPr b="0">
                <a:latin typeface="+mj-lt"/>
                <a:ea typeface="+mj-ea"/>
                <a:cs typeface="+mj-cs"/>
                <a:sym typeface="Calibri"/>
              </a:defRPr>
            </a:lvl4pPr>
            <a:lvl5pPr>
              <a:defRPr b="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B3244ABC-7FD6-C83C-A932-1ECA0C9BEC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0050" y="4346055"/>
            <a:ext cx="1948625" cy="412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Picture 9" descr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98" y="0"/>
            <a:ext cx="3429003" cy="5143499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Title Text"/>
          <p:cNvSpPr txBox="1">
            <a:spLocks noGrp="1"/>
          </p:cNvSpPr>
          <p:nvPr>
            <p:ph type="title"/>
          </p:nvPr>
        </p:nvSpPr>
        <p:spPr>
          <a:xfrm>
            <a:off x="395289" y="147970"/>
            <a:ext cx="5247524" cy="2139553"/>
          </a:xfrm>
          <a:prstGeom prst="rect">
            <a:avLst/>
          </a:prstGeom>
        </p:spPr>
        <p:txBody>
          <a:bodyPr anchor="b"/>
          <a:lstStyle>
            <a:lvl1pPr>
              <a:defRPr sz="45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7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95289" y="2307764"/>
            <a:ext cx="5247524" cy="112514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342892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685782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1028675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1371565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  <a:endParaRPr lang="en-US" dirty="0"/>
          </a:p>
          <a:p>
            <a:pPr lvl="4"/>
            <a:r>
              <a:rPr lang="en-US" dirty="0"/>
              <a:t>Body Level Five</a:t>
            </a:r>
          </a:p>
        </p:txBody>
      </p:sp>
      <p:sp>
        <p:nvSpPr>
          <p:cNvPr id="3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221C05CF-008F-0DEA-DF5C-B17A2D1579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0050" y="4346055"/>
            <a:ext cx="1948625" cy="412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Picture 9" descr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98" y="0"/>
            <a:ext cx="3429003" cy="5143499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Title Text"/>
          <p:cNvSpPr txBox="1">
            <a:spLocks noGrp="1"/>
          </p:cNvSpPr>
          <p:nvPr>
            <p:ph type="title"/>
          </p:nvPr>
        </p:nvSpPr>
        <p:spPr>
          <a:xfrm>
            <a:off x="400050" y="273843"/>
            <a:ext cx="4966035" cy="99417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8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00050" y="1369220"/>
            <a:ext cx="4966035" cy="2877929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j-lt"/>
                <a:ea typeface="+mj-ea"/>
                <a:cs typeface="+mj-cs"/>
                <a:sym typeface="Calibri"/>
              </a:defRPr>
            </a:lvl1pPr>
            <a:lvl2pPr>
              <a:defRPr b="0">
                <a:latin typeface="+mj-lt"/>
                <a:ea typeface="+mj-ea"/>
                <a:cs typeface="+mj-cs"/>
                <a:sym typeface="Calibri"/>
              </a:defRPr>
            </a:lvl2pPr>
            <a:lvl3pPr>
              <a:defRPr b="0">
                <a:latin typeface="+mj-lt"/>
                <a:ea typeface="+mj-ea"/>
                <a:cs typeface="+mj-cs"/>
                <a:sym typeface="Calibri"/>
              </a:defRPr>
            </a:lvl3pPr>
            <a:lvl4pPr>
              <a:defRPr b="0">
                <a:latin typeface="+mj-lt"/>
                <a:ea typeface="+mj-ea"/>
                <a:cs typeface="+mj-cs"/>
                <a:sym typeface="Calibri"/>
              </a:defRPr>
            </a:lvl4pPr>
            <a:lvl5pPr>
              <a:defRPr b="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FEA2B7C9-051F-66C0-9077-D96AD93E6B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0050" y="4346055"/>
            <a:ext cx="1948625" cy="412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623887" y="1788652"/>
            <a:ext cx="7886701" cy="998445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23889" y="2987123"/>
            <a:ext cx="7020767" cy="135171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 b="0"/>
            </a:lvl1pPr>
            <a:lvl2pPr marL="0" indent="342892">
              <a:buSzTx/>
              <a:buFontTx/>
              <a:buNone/>
              <a:defRPr sz="1800" b="0"/>
            </a:lvl2pPr>
            <a:lvl3pPr marL="0" indent="685782">
              <a:buSzTx/>
              <a:buFontTx/>
              <a:buNone/>
              <a:defRPr sz="1800" b="0"/>
            </a:lvl3pPr>
            <a:lvl4pPr marL="0" indent="1028675">
              <a:buSzTx/>
              <a:buFontTx/>
              <a:buNone/>
              <a:defRPr sz="1800" b="0"/>
            </a:lvl4pPr>
            <a:lvl5pPr marL="0" indent="1371565">
              <a:buSzTx/>
              <a:buFontTx/>
              <a:buNone/>
              <a:defRPr sz="1800" b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Picture 9" descr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98" y="0"/>
            <a:ext cx="3429003" cy="5143499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Title Text"/>
          <p:cNvSpPr txBox="1">
            <a:spLocks noGrp="1"/>
          </p:cNvSpPr>
          <p:nvPr>
            <p:ph type="title"/>
          </p:nvPr>
        </p:nvSpPr>
        <p:spPr>
          <a:xfrm>
            <a:off x="400050" y="1982329"/>
            <a:ext cx="5110414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0663070C-BBCA-F06D-1416-445AF8AFAA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0050" y="4346055"/>
            <a:ext cx="1948625" cy="412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Picture 9" descr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98" y="0"/>
            <a:ext cx="3429003" cy="5143499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DB0CEE60-14B6-84FF-62BB-2B337903C1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0050" y="4346055"/>
            <a:ext cx="1948625" cy="412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Picture 9" descr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98" y="0"/>
            <a:ext cx="3429002" cy="5143499"/>
          </a:xfrm>
          <a:prstGeom prst="rect">
            <a:avLst/>
          </a:prstGeom>
          <a:ln w="12700">
            <a:miter lim="400000"/>
          </a:ln>
        </p:spPr>
      </p:pic>
      <p:sp>
        <p:nvSpPr>
          <p:cNvPr id="428" name="Title Text"/>
          <p:cNvSpPr txBox="1">
            <a:spLocks noGrp="1"/>
          </p:cNvSpPr>
          <p:nvPr>
            <p:ph type="title"/>
          </p:nvPr>
        </p:nvSpPr>
        <p:spPr>
          <a:xfrm>
            <a:off x="400050" y="526507"/>
            <a:ext cx="5290889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2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00050" y="1621882"/>
            <a:ext cx="5290889" cy="2613236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j-lt"/>
                <a:ea typeface="+mj-ea"/>
                <a:cs typeface="+mj-cs"/>
                <a:sym typeface="Calibri"/>
              </a:defRPr>
            </a:lvl1pPr>
            <a:lvl2pPr>
              <a:defRPr b="0">
                <a:latin typeface="+mj-lt"/>
                <a:ea typeface="+mj-ea"/>
                <a:cs typeface="+mj-cs"/>
                <a:sym typeface="Calibri"/>
              </a:defRPr>
            </a:lvl2pPr>
            <a:lvl3pPr>
              <a:defRPr b="0">
                <a:latin typeface="+mj-lt"/>
                <a:ea typeface="+mj-ea"/>
                <a:cs typeface="+mj-cs"/>
                <a:sym typeface="Calibri"/>
              </a:defRPr>
            </a:lvl3pPr>
            <a:lvl4pPr>
              <a:defRPr b="0">
                <a:latin typeface="+mj-lt"/>
                <a:ea typeface="+mj-ea"/>
                <a:cs typeface="+mj-cs"/>
                <a:sym typeface="Calibri"/>
              </a:defRPr>
            </a:lvl4pPr>
            <a:lvl5pPr>
              <a:defRPr b="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C76F2209-DF84-60E9-AF07-22F67835B9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0050" y="4346055"/>
            <a:ext cx="1948625" cy="412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Picture 9" descr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98" y="0"/>
            <a:ext cx="3429002" cy="5143499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Title Text"/>
          <p:cNvSpPr txBox="1">
            <a:spLocks noGrp="1"/>
          </p:cNvSpPr>
          <p:nvPr>
            <p:ph type="title"/>
          </p:nvPr>
        </p:nvSpPr>
        <p:spPr>
          <a:xfrm>
            <a:off x="395289" y="0"/>
            <a:ext cx="5247524" cy="2139553"/>
          </a:xfrm>
          <a:prstGeom prst="rect">
            <a:avLst/>
          </a:prstGeom>
        </p:spPr>
        <p:txBody>
          <a:bodyPr anchor="b"/>
          <a:lstStyle>
            <a:lvl1pPr>
              <a:defRPr sz="45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5289" y="2159794"/>
            <a:ext cx="5247524" cy="112514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342892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685782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1028675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1371565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4B6CD392-F9FB-0E86-008A-3C53F1FB56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0050" y="4346055"/>
            <a:ext cx="1948625" cy="412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Picture 9" descr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98" y="0"/>
            <a:ext cx="3429002" cy="5143499"/>
          </a:xfrm>
          <a:prstGeom prst="rect">
            <a:avLst/>
          </a:prstGeom>
          <a:ln w="12700">
            <a:miter lim="400000"/>
          </a:ln>
        </p:spPr>
      </p:pic>
      <p:sp>
        <p:nvSpPr>
          <p:cNvPr id="450" name="Title Text"/>
          <p:cNvSpPr txBox="1">
            <a:spLocks noGrp="1"/>
          </p:cNvSpPr>
          <p:nvPr>
            <p:ph type="title"/>
          </p:nvPr>
        </p:nvSpPr>
        <p:spPr>
          <a:xfrm>
            <a:off x="400050" y="273843"/>
            <a:ext cx="4966035" cy="99417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5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00050" y="1369220"/>
            <a:ext cx="4966035" cy="2877929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j-lt"/>
                <a:ea typeface="+mj-ea"/>
                <a:cs typeface="+mj-cs"/>
                <a:sym typeface="Calibri"/>
              </a:defRPr>
            </a:lvl1pPr>
            <a:lvl2pPr>
              <a:defRPr b="0">
                <a:latin typeface="+mj-lt"/>
                <a:ea typeface="+mj-ea"/>
                <a:cs typeface="+mj-cs"/>
                <a:sym typeface="Calibri"/>
              </a:defRPr>
            </a:lvl2pPr>
            <a:lvl3pPr>
              <a:defRPr b="0">
                <a:latin typeface="+mj-lt"/>
                <a:ea typeface="+mj-ea"/>
                <a:cs typeface="+mj-cs"/>
                <a:sym typeface="Calibri"/>
              </a:defRPr>
            </a:lvl3pPr>
            <a:lvl4pPr>
              <a:defRPr b="0">
                <a:latin typeface="+mj-lt"/>
                <a:ea typeface="+mj-ea"/>
                <a:cs typeface="+mj-cs"/>
                <a:sym typeface="Calibri"/>
              </a:defRPr>
            </a:lvl4pPr>
            <a:lvl5pPr>
              <a:defRPr b="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AAF63378-2FE3-F481-2E73-4EF00625BB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0050" y="4346055"/>
            <a:ext cx="1948625" cy="412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Picture 9" descr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98" y="0"/>
            <a:ext cx="3429002" cy="5143499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Title Text"/>
          <p:cNvSpPr txBox="1">
            <a:spLocks noGrp="1"/>
          </p:cNvSpPr>
          <p:nvPr>
            <p:ph type="title"/>
          </p:nvPr>
        </p:nvSpPr>
        <p:spPr>
          <a:xfrm>
            <a:off x="473743" y="1982329"/>
            <a:ext cx="5110414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B770492D-2016-A7A1-8A4A-321D5262E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0050" y="4346055"/>
            <a:ext cx="1948625" cy="412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Picture 9" descr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98" y="0"/>
            <a:ext cx="3429002" cy="5143499"/>
          </a:xfrm>
          <a:prstGeom prst="rect">
            <a:avLst/>
          </a:prstGeom>
          <a:ln w="12700">
            <a:miter lim="400000"/>
          </a:ln>
        </p:spPr>
      </p:pic>
      <p:sp>
        <p:nvSpPr>
          <p:cNvPr id="4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66333F40-A61B-D6AD-33E2-9E86B06F7D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0050" y="4346055"/>
            <a:ext cx="1948625" cy="412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Picture 8" descr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0"/>
            <a:ext cx="4596386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491" name="Title Text"/>
          <p:cNvSpPr txBox="1">
            <a:spLocks noGrp="1"/>
          </p:cNvSpPr>
          <p:nvPr>
            <p:ph type="title"/>
          </p:nvPr>
        </p:nvSpPr>
        <p:spPr>
          <a:xfrm>
            <a:off x="4935956" y="526507"/>
            <a:ext cx="3811004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935956" y="1621882"/>
            <a:ext cx="3811004" cy="2613236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j-lt"/>
                <a:ea typeface="+mj-ea"/>
                <a:cs typeface="+mj-cs"/>
                <a:sym typeface="Calibri"/>
              </a:defRPr>
            </a:lvl1pPr>
            <a:lvl2pPr>
              <a:defRPr b="0">
                <a:latin typeface="+mj-lt"/>
                <a:ea typeface="+mj-ea"/>
                <a:cs typeface="+mj-cs"/>
                <a:sym typeface="Calibri"/>
              </a:defRPr>
            </a:lvl2pPr>
            <a:lvl3pPr>
              <a:defRPr b="0">
                <a:latin typeface="+mj-lt"/>
                <a:ea typeface="+mj-ea"/>
                <a:cs typeface="+mj-cs"/>
                <a:sym typeface="Calibri"/>
              </a:defRPr>
            </a:lvl3pPr>
            <a:lvl4pPr>
              <a:defRPr b="0">
                <a:latin typeface="+mj-lt"/>
                <a:ea typeface="+mj-ea"/>
                <a:cs typeface="+mj-cs"/>
                <a:sym typeface="Calibri"/>
              </a:defRPr>
            </a:lvl4pPr>
            <a:lvl5pPr>
              <a:defRPr b="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974D147A-FCA5-3C0C-D73F-7740354FF5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837567" y="4354614"/>
            <a:ext cx="1948625" cy="412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Picture 8" descr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0"/>
            <a:ext cx="4596386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502" name="Title Text"/>
          <p:cNvSpPr txBox="1">
            <a:spLocks noGrp="1"/>
          </p:cNvSpPr>
          <p:nvPr>
            <p:ph type="title"/>
          </p:nvPr>
        </p:nvSpPr>
        <p:spPr>
          <a:xfrm>
            <a:off x="4955258" y="0"/>
            <a:ext cx="3815766" cy="2139553"/>
          </a:xfrm>
          <a:prstGeom prst="rect">
            <a:avLst/>
          </a:prstGeom>
        </p:spPr>
        <p:txBody>
          <a:bodyPr anchor="b"/>
          <a:lstStyle>
            <a:lvl1pPr>
              <a:defRPr sz="45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50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955258" y="2159794"/>
            <a:ext cx="3815766" cy="112514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342892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685782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1028675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1371565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E84F8EA7-329A-FF32-812A-49BE882133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837567" y="4354614"/>
            <a:ext cx="1948625" cy="412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Picture 8" descr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0"/>
            <a:ext cx="4596386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513" name="Title Text"/>
          <p:cNvSpPr txBox="1">
            <a:spLocks noGrp="1"/>
          </p:cNvSpPr>
          <p:nvPr>
            <p:ph type="title"/>
          </p:nvPr>
        </p:nvSpPr>
        <p:spPr>
          <a:xfrm>
            <a:off x="4868656" y="273843"/>
            <a:ext cx="3835067" cy="99417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51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68658" y="1369220"/>
            <a:ext cx="3835068" cy="2877929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j-lt"/>
                <a:ea typeface="+mj-ea"/>
                <a:cs typeface="+mj-cs"/>
                <a:sym typeface="Calibri"/>
              </a:defRPr>
            </a:lvl1pPr>
            <a:lvl2pPr>
              <a:defRPr b="0">
                <a:latin typeface="+mj-lt"/>
                <a:ea typeface="+mj-ea"/>
                <a:cs typeface="+mj-cs"/>
                <a:sym typeface="Calibri"/>
              </a:defRPr>
            </a:lvl2pPr>
            <a:lvl3pPr>
              <a:defRPr b="0">
                <a:latin typeface="+mj-lt"/>
                <a:ea typeface="+mj-ea"/>
                <a:cs typeface="+mj-cs"/>
                <a:sym typeface="Calibri"/>
              </a:defRPr>
            </a:lvl3pPr>
            <a:lvl4pPr>
              <a:defRPr b="0">
                <a:latin typeface="+mj-lt"/>
                <a:ea typeface="+mj-ea"/>
                <a:cs typeface="+mj-cs"/>
                <a:sym typeface="Calibri"/>
              </a:defRPr>
            </a:lvl4pPr>
            <a:lvl5pPr>
              <a:defRPr b="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00EC2FF1-BC66-C53A-CA54-685ACF3227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837567" y="4354614"/>
            <a:ext cx="1948625" cy="412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628651" y="1820814"/>
            <a:ext cx="7881939" cy="50416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8650" y="2427856"/>
            <a:ext cx="3886200" cy="220486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Picture 8" descr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0"/>
            <a:ext cx="4596386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524" name="Title Text"/>
          <p:cNvSpPr txBox="1">
            <a:spLocks noGrp="1"/>
          </p:cNvSpPr>
          <p:nvPr>
            <p:ph type="title"/>
          </p:nvPr>
        </p:nvSpPr>
        <p:spPr>
          <a:xfrm>
            <a:off x="4837567" y="1982329"/>
            <a:ext cx="3641057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5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07BC5A00-04F4-4DE3-20F0-6DE384C529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837567" y="4354614"/>
            <a:ext cx="1948625" cy="412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Picture 8" descr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0"/>
            <a:ext cx="4596386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5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5A20264D-AEC2-7EDC-E980-27D003319B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837567" y="4354614"/>
            <a:ext cx="1948625" cy="412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Picture 9" descr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4012690" cy="5143503"/>
          </a:xfrm>
          <a:prstGeom prst="rect">
            <a:avLst/>
          </a:prstGeom>
          <a:ln w="12700">
            <a:miter lim="400000"/>
          </a:ln>
        </p:spPr>
      </p:pic>
      <p:sp>
        <p:nvSpPr>
          <p:cNvPr id="554" name="Title Text"/>
          <p:cNvSpPr txBox="1">
            <a:spLocks noGrp="1"/>
          </p:cNvSpPr>
          <p:nvPr>
            <p:ph type="title"/>
          </p:nvPr>
        </p:nvSpPr>
        <p:spPr>
          <a:xfrm>
            <a:off x="4837567" y="526507"/>
            <a:ext cx="3811004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55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7567" y="1621882"/>
            <a:ext cx="3811004" cy="2613236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j-lt"/>
                <a:ea typeface="+mj-ea"/>
                <a:cs typeface="+mj-cs"/>
                <a:sym typeface="Calibri"/>
              </a:defRPr>
            </a:lvl1pPr>
            <a:lvl2pPr>
              <a:defRPr b="0">
                <a:latin typeface="+mj-lt"/>
                <a:ea typeface="+mj-ea"/>
                <a:cs typeface="+mj-cs"/>
                <a:sym typeface="Calibri"/>
              </a:defRPr>
            </a:lvl2pPr>
            <a:lvl3pPr>
              <a:defRPr b="0">
                <a:latin typeface="+mj-lt"/>
                <a:ea typeface="+mj-ea"/>
                <a:cs typeface="+mj-cs"/>
                <a:sym typeface="Calibri"/>
              </a:defRPr>
            </a:lvl3pPr>
            <a:lvl4pPr>
              <a:defRPr b="0">
                <a:latin typeface="+mj-lt"/>
                <a:ea typeface="+mj-ea"/>
                <a:cs typeface="+mj-cs"/>
                <a:sym typeface="Calibri"/>
              </a:defRPr>
            </a:lvl4pPr>
            <a:lvl5pPr>
              <a:defRPr b="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75CD121C-F408-52A6-8922-298F78A02E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837567" y="4336321"/>
            <a:ext cx="1948625" cy="412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Picture 9" descr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4012690" cy="5143503"/>
          </a:xfrm>
          <a:prstGeom prst="rect">
            <a:avLst/>
          </a:prstGeom>
          <a:ln w="12700">
            <a:miter lim="400000"/>
          </a:ln>
        </p:spPr>
      </p:pic>
      <p:sp>
        <p:nvSpPr>
          <p:cNvPr id="565" name="Title Text"/>
          <p:cNvSpPr txBox="1">
            <a:spLocks noGrp="1"/>
          </p:cNvSpPr>
          <p:nvPr>
            <p:ph type="title"/>
          </p:nvPr>
        </p:nvSpPr>
        <p:spPr>
          <a:xfrm>
            <a:off x="4837567" y="0"/>
            <a:ext cx="3815766" cy="2139553"/>
          </a:xfrm>
          <a:prstGeom prst="rect">
            <a:avLst/>
          </a:prstGeom>
        </p:spPr>
        <p:txBody>
          <a:bodyPr anchor="b"/>
          <a:lstStyle>
            <a:lvl1pPr>
              <a:defRPr sz="45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5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7567" y="2159794"/>
            <a:ext cx="3815766" cy="112514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342892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685782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1028675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1371565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E4BA8FC6-B01C-9E62-25DF-B7BC412E76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837567" y="4336321"/>
            <a:ext cx="1948625" cy="412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Picture 9" descr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4012690" cy="5143503"/>
          </a:xfrm>
          <a:prstGeom prst="rect">
            <a:avLst/>
          </a:prstGeom>
          <a:ln w="12700">
            <a:miter lim="400000"/>
          </a:ln>
        </p:spPr>
      </p:pic>
      <p:sp>
        <p:nvSpPr>
          <p:cNvPr id="576" name="Title Text"/>
          <p:cNvSpPr txBox="1">
            <a:spLocks noGrp="1"/>
          </p:cNvSpPr>
          <p:nvPr>
            <p:ph type="title"/>
          </p:nvPr>
        </p:nvSpPr>
        <p:spPr>
          <a:xfrm>
            <a:off x="4837567" y="273843"/>
            <a:ext cx="3835067" cy="99417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57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7569" y="1369220"/>
            <a:ext cx="3835068" cy="2877929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j-lt"/>
                <a:ea typeface="+mj-ea"/>
                <a:cs typeface="+mj-cs"/>
                <a:sym typeface="Calibri"/>
              </a:defRPr>
            </a:lvl1pPr>
            <a:lvl2pPr>
              <a:defRPr b="0">
                <a:latin typeface="+mj-lt"/>
                <a:ea typeface="+mj-ea"/>
                <a:cs typeface="+mj-cs"/>
                <a:sym typeface="Calibri"/>
              </a:defRPr>
            </a:lvl2pPr>
            <a:lvl3pPr>
              <a:defRPr b="0">
                <a:latin typeface="+mj-lt"/>
                <a:ea typeface="+mj-ea"/>
                <a:cs typeface="+mj-cs"/>
                <a:sym typeface="Calibri"/>
              </a:defRPr>
            </a:lvl3pPr>
            <a:lvl4pPr>
              <a:defRPr b="0">
                <a:latin typeface="+mj-lt"/>
                <a:ea typeface="+mj-ea"/>
                <a:cs typeface="+mj-cs"/>
                <a:sym typeface="Calibri"/>
              </a:defRPr>
            </a:lvl4pPr>
            <a:lvl5pPr>
              <a:defRPr b="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9E2E09B9-B580-8010-4209-0961505583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837567" y="4336321"/>
            <a:ext cx="1948625" cy="412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Picture 9" descr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4012690" cy="5143503"/>
          </a:xfrm>
          <a:prstGeom prst="rect">
            <a:avLst/>
          </a:prstGeom>
          <a:ln w="12700">
            <a:miter lim="400000"/>
          </a:ln>
        </p:spPr>
      </p:pic>
      <p:sp>
        <p:nvSpPr>
          <p:cNvPr id="587" name="Title Text"/>
          <p:cNvSpPr txBox="1">
            <a:spLocks noGrp="1"/>
          </p:cNvSpPr>
          <p:nvPr>
            <p:ph type="title"/>
          </p:nvPr>
        </p:nvSpPr>
        <p:spPr>
          <a:xfrm>
            <a:off x="4837567" y="1982329"/>
            <a:ext cx="3641057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5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5D27B115-C96F-9FDB-9DA3-F94B645852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837567" y="4336321"/>
            <a:ext cx="1948625" cy="412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Picture 9" descr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4012690" cy="5143503"/>
          </a:xfrm>
          <a:prstGeom prst="rect">
            <a:avLst/>
          </a:prstGeom>
          <a:ln w="12700">
            <a:miter lim="400000"/>
          </a:ln>
        </p:spPr>
      </p:pic>
      <p:sp>
        <p:nvSpPr>
          <p:cNvPr id="5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0F2CF5D0-CB6F-E78A-7CA5-32782FEB6A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837567" y="4336321"/>
            <a:ext cx="1948625" cy="412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849" y="0"/>
            <a:ext cx="4559151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617" name="Title Text"/>
          <p:cNvSpPr txBox="1">
            <a:spLocks noGrp="1"/>
          </p:cNvSpPr>
          <p:nvPr>
            <p:ph type="title"/>
          </p:nvPr>
        </p:nvSpPr>
        <p:spPr>
          <a:xfrm>
            <a:off x="400050" y="526507"/>
            <a:ext cx="3811005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61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00050" y="1621882"/>
            <a:ext cx="3811005" cy="2613236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j-lt"/>
                <a:ea typeface="+mj-ea"/>
                <a:cs typeface="+mj-cs"/>
                <a:sym typeface="Calibri"/>
              </a:defRPr>
            </a:lvl1pPr>
            <a:lvl2pPr>
              <a:defRPr b="0">
                <a:latin typeface="+mj-lt"/>
                <a:ea typeface="+mj-ea"/>
                <a:cs typeface="+mj-cs"/>
                <a:sym typeface="Calibri"/>
              </a:defRPr>
            </a:lvl2pPr>
            <a:lvl3pPr>
              <a:defRPr b="0">
                <a:latin typeface="+mj-lt"/>
                <a:ea typeface="+mj-ea"/>
                <a:cs typeface="+mj-cs"/>
                <a:sym typeface="Calibri"/>
              </a:defRPr>
            </a:lvl3pPr>
            <a:lvl4pPr>
              <a:defRPr b="0">
                <a:latin typeface="+mj-lt"/>
                <a:ea typeface="+mj-ea"/>
                <a:cs typeface="+mj-cs"/>
                <a:sym typeface="Calibri"/>
              </a:defRPr>
            </a:lvl4pPr>
            <a:lvl5pPr>
              <a:defRPr b="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1E75060B-3A39-CAC6-5B6F-78D464C1DC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0050" y="4336321"/>
            <a:ext cx="1948625" cy="412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849" y="0"/>
            <a:ext cx="4559151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628" name="Title Text"/>
          <p:cNvSpPr txBox="1">
            <a:spLocks noGrp="1"/>
          </p:cNvSpPr>
          <p:nvPr>
            <p:ph type="title"/>
          </p:nvPr>
        </p:nvSpPr>
        <p:spPr>
          <a:xfrm>
            <a:off x="395289" y="0"/>
            <a:ext cx="3815766" cy="2139553"/>
          </a:xfrm>
          <a:prstGeom prst="rect">
            <a:avLst/>
          </a:prstGeom>
        </p:spPr>
        <p:txBody>
          <a:bodyPr anchor="b"/>
          <a:lstStyle>
            <a:lvl1pPr>
              <a:defRPr sz="45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2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5289" y="2159794"/>
            <a:ext cx="3815766" cy="112514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342892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685782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1028675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1371565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0352A45A-FCF8-B9E1-C4C3-8424DF7CA5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0050" y="4336321"/>
            <a:ext cx="1948625" cy="412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849" y="0"/>
            <a:ext cx="4559151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639" name="Title Text"/>
          <p:cNvSpPr txBox="1">
            <a:spLocks noGrp="1"/>
          </p:cNvSpPr>
          <p:nvPr>
            <p:ph type="title"/>
          </p:nvPr>
        </p:nvSpPr>
        <p:spPr>
          <a:xfrm>
            <a:off x="400050" y="273843"/>
            <a:ext cx="3835066" cy="99417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64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00050" y="1369220"/>
            <a:ext cx="3835069" cy="2877929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j-lt"/>
                <a:ea typeface="+mj-ea"/>
                <a:cs typeface="+mj-cs"/>
                <a:sym typeface="Calibri"/>
              </a:defRPr>
            </a:lvl1pPr>
            <a:lvl2pPr>
              <a:defRPr b="0">
                <a:latin typeface="+mj-lt"/>
                <a:ea typeface="+mj-ea"/>
                <a:cs typeface="+mj-cs"/>
                <a:sym typeface="Calibri"/>
              </a:defRPr>
            </a:lvl2pPr>
            <a:lvl3pPr>
              <a:defRPr b="0">
                <a:latin typeface="+mj-lt"/>
                <a:ea typeface="+mj-ea"/>
                <a:cs typeface="+mj-cs"/>
                <a:sym typeface="Calibri"/>
              </a:defRPr>
            </a:lvl3pPr>
            <a:lvl4pPr>
              <a:defRPr b="0">
                <a:latin typeface="+mj-lt"/>
                <a:ea typeface="+mj-ea"/>
                <a:cs typeface="+mj-cs"/>
                <a:sym typeface="Calibri"/>
              </a:defRPr>
            </a:lvl4pPr>
            <a:lvl5pPr>
              <a:defRPr b="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88023097-D110-64AB-D6FA-A7718F1C1C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0050" y="4336321"/>
            <a:ext cx="1948625" cy="412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xfrm>
            <a:off x="629841" y="1703713"/>
            <a:ext cx="7886701" cy="52825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9841" y="2380540"/>
            <a:ext cx="3868341" cy="238672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traight Connector 13"/>
          <p:cNvSpPr/>
          <p:nvPr/>
        </p:nvSpPr>
        <p:spPr>
          <a:xfrm>
            <a:off x="3792070" y="1079126"/>
            <a:ext cx="4718518" cy="40313"/>
          </a:xfrm>
          <a:prstGeom prst="line">
            <a:avLst/>
          </a:prstGeom>
          <a:ln w="12700">
            <a:solidFill>
              <a:srgbClr val="44B8C4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849" y="0"/>
            <a:ext cx="4559151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650" name="Title Text"/>
          <p:cNvSpPr txBox="1">
            <a:spLocks noGrp="1"/>
          </p:cNvSpPr>
          <p:nvPr>
            <p:ph type="title"/>
          </p:nvPr>
        </p:nvSpPr>
        <p:spPr>
          <a:xfrm>
            <a:off x="400050" y="1982329"/>
            <a:ext cx="3641058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378E7850-D9AA-A862-823F-D74AA410B0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0050" y="4336321"/>
            <a:ext cx="1948625" cy="412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849" y="0"/>
            <a:ext cx="4559151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6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26FF33B8-FBBC-7AAF-684C-03672E94F2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0050" y="4336321"/>
            <a:ext cx="1948625" cy="412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8" name="Picture 8" descr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4848" y="-35221"/>
            <a:ext cx="4559152" cy="5178722"/>
          </a:xfrm>
          <a:prstGeom prst="rect">
            <a:avLst/>
          </a:prstGeom>
          <a:ln w="12700">
            <a:miter lim="400000"/>
          </a:ln>
        </p:spPr>
      </p:pic>
      <p:sp>
        <p:nvSpPr>
          <p:cNvPr id="680" name="Title Text"/>
          <p:cNvSpPr txBox="1">
            <a:spLocks noGrp="1"/>
          </p:cNvSpPr>
          <p:nvPr>
            <p:ph type="title"/>
          </p:nvPr>
        </p:nvSpPr>
        <p:spPr>
          <a:xfrm>
            <a:off x="400050" y="526507"/>
            <a:ext cx="3811005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68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00050" y="1621882"/>
            <a:ext cx="3811005" cy="2613236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j-lt"/>
                <a:ea typeface="+mj-ea"/>
                <a:cs typeface="+mj-cs"/>
                <a:sym typeface="Calibri"/>
              </a:defRPr>
            </a:lvl1pPr>
            <a:lvl2pPr>
              <a:defRPr b="0">
                <a:latin typeface="+mj-lt"/>
                <a:ea typeface="+mj-ea"/>
                <a:cs typeface="+mj-cs"/>
                <a:sym typeface="Calibri"/>
              </a:defRPr>
            </a:lvl2pPr>
            <a:lvl3pPr>
              <a:defRPr b="0">
                <a:latin typeface="+mj-lt"/>
                <a:ea typeface="+mj-ea"/>
                <a:cs typeface="+mj-cs"/>
                <a:sym typeface="Calibri"/>
              </a:defRPr>
            </a:lvl3pPr>
            <a:lvl4pPr>
              <a:defRPr b="0">
                <a:latin typeface="+mj-lt"/>
                <a:ea typeface="+mj-ea"/>
                <a:cs typeface="+mj-cs"/>
                <a:sym typeface="Calibri"/>
              </a:defRPr>
            </a:lvl4pPr>
            <a:lvl5pPr>
              <a:defRPr b="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4A888029-14DF-DF6C-64D8-214397BD34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0050" y="4336321"/>
            <a:ext cx="1948625" cy="412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Picture 8" descr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4848" y="-35221"/>
            <a:ext cx="4559152" cy="5178722"/>
          </a:xfrm>
          <a:prstGeom prst="rect">
            <a:avLst/>
          </a:prstGeom>
          <a:ln w="12700">
            <a:miter lim="400000"/>
          </a:ln>
        </p:spPr>
      </p:pic>
      <p:sp>
        <p:nvSpPr>
          <p:cNvPr id="691" name="Title Text"/>
          <p:cNvSpPr txBox="1">
            <a:spLocks noGrp="1"/>
          </p:cNvSpPr>
          <p:nvPr>
            <p:ph type="title"/>
          </p:nvPr>
        </p:nvSpPr>
        <p:spPr>
          <a:xfrm>
            <a:off x="395289" y="0"/>
            <a:ext cx="3815766" cy="2139553"/>
          </a:xfrm>
          <a:prstGeom prst="rect">
            <a:avLst/>
          </a:prstGeom>
        </p:spPr>
        <p:txBody>
          <a:bodyPr anchor="b"/>
          <a:lstStyle>
            <a:lvl1pPr>
              <a:defRPr sz="45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69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5289" y="2159794"/>
            <a:ext cx="3815766" cy="112514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342892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685782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1028675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1371565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B32F3B7B-4AA3-8776-02A5-5EB5F64C10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0050" y="4336321"/>
            <a:ext cx="1948625" cy="412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Picture 8" descr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4848" y="-35221"/>
            <a:ext cx="4559152" cy="5178722"/>
          </a:xfrm>
          <a:prstGeom prst="rect">
            <a:avLst/>
          </a:prstGeom>
          <a:ln w="12700">
            <a:miter lim="400000"/>
          </a:ln>
        </p:spPr>
      </p:pic>
      <p:sp>
        <p:nvSpPr>
          <p:cNvPr id="702" name="Title Text"/>
          <p:cNvSpPr txBox="1">
            <a:spLocks noGrp="1"/>
          </p:cNvSpPr>
          <p:nvPr>
            <p:ph type="title"/>
          </p:nvPr>
        </p:nvSpPr>
        <p:spPr>
          <a:xfrm>
            <a:off x="400050" y="273843"/>
            <a:ext cx="3835066" cy="99417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70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00050" y="1369220"/>
            <a:ext cx="3835069" cy="2877929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j-lt"/>
                <a:ea typeface="+mj-ea"/>
                <a:cs typeface="+mj-cs"/>
                <a:sym typeface="Calibri"/>
              </a:defRPr>
            </a:lvl1pPr>
            <a:lvl2pPr>
              <a:defRPr b="0">
                <a:latin typeface="+mj-lt"/>
                <a:ea typeface="+mj-ea"/>
                <a:cs typeface="+mj-cs"/>
                <a:sym typeface="Calibri"/>
              </a:defRPr>
            </a:lvl2pPr>
            <a:lvl3pPr>
              <a:defRPr b="0">
                <a:latin typeface="+mj-lt"/>
                <a:ea typeface="+mj-ea"/>
                <a:cs typeface="+mj-cs"/>
                <a:sym typeface="Calibri"/>
              </a:defRPr>
            </a:lvl3pPr>
            <a:lvl4pPr>
              <a:defRPr b="0">
                <a:latin typeface="+mj-lt"/>
                <a:ea typeface="+mj-ea"/>
                <a:cs typeface="+mj-cs"/>
                <a:sym typeface="Calibri"/>
              </a:defRPr>
            </a:lvl4pPr>
            <a:lvl5pPr>
              <a:defRPr b="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B3A56922-5A3B-6A75-53F0-967583E48D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0050" y="4336321"/>
            <a:ext cx="1948625" cy="412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1" name="Picture 8" descr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4848" y="-35221"/>
            <a:ext cx="4559152" cy="5178722"/>
          </a:xfrm>
          <a:prstGeom prst="rect">
            <a:avLst/>
          </a:prstGeom>
          <a:ln w="12700">
            <a:miter lim="400000"/>
          </a:ln>
        </p:spPr>
      </p:pic>
      <p:sp>
        <p:nvSpPr>
          <p:cNvPr id="713" name="Title Text"/>
          <p:cNvSpPr txBox="1">
            <a:spLocks noGrp="1"/>
          </p:cNvSpPr>
          <p:nvPr>
            <p:ph type="title"/>
          </p:nvPr>
        </p:nvSpPr>
        <p:spPr>
          <a:xfrm>
            <a:off x="400050" y="1982329"/>
            <a:ext cx="3641058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375199FA-3C33-88BA-84D5-E278474B4A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0050" y="4336321"/>
            <a:ext cx="1948625" cy="412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" name="Picture 8" descr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4848" y="-35221"/>
            <a:ext cx="4559152" cy="5178722"/>
          </a:xfrm>
          <a:prstGeom prst="rect">
            <a:avLst/>
          </a:prstGeom>
          <a:ln w="12700">
            <a:miter lim="400000"/>
          </a:ln>
        </p:spPr>
      </p:pic>
      <p:sp>
        <p:nvSpPr>
          <p:cNvPr id="7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0F0305CD-2E4D-0842-CF7F-325B12FE9E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0050" y="4336321"/>
            <a:ext cx="1948625" cy="412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Picture 7" descr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0"/>
            <a:ext cx="3153061" cy="5140824"/>
          </a:xfrm>
          <a:prstGeom prst="rect">
            <a:avLst/>
          </a:prstGeom>
          <a:ln w="12700">
            <a:miter lim="400000"/>
          </a:ln>
        </p:spPr>
      </p:pic>
      <p:sp>
        <p:nvSpPr>
          <p:cNvPr id="743" name="Title Text"/>
          <p:cNvSpPr txBox="1">
            <a:spLocks noGrp="1"/>
          </p:cNvSpPr>
          <p:nvPr>
            <p:ph type="title"/>
          </p:nvPr>
        </p:nvSpPr>
        <p:spPr>
          <a:xfrm>
            <a:off x="3573379" y="526507"/>
            <a:ext cx="5137486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74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73379" y="1621882"/>
            <a:ext cx="5137486" cy="2613236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j-lt"/>
                <a:ea typeface="+mj-ea"/>
                <a:cs typeface="+mj-cs"/>
                <a:sym typeface="Calibri"/>
              </a:defRPr>
            </a:lvl1pPr>
            <a:lvl2pPr>
              <a:defRPr b="0">
                <a:latin typeface="+mj-lt"/>
                <a:ea typeface="+mj-ea"/>
                <a:cs typeface="+mj-cs"/>
                <a:sym typeface="Calibri"/>
              </a:defRPr>
            </a:lvl2pPr>
            <a:lvl3pPr>
              <a:defRPr b="0">
                <a:latin typeface="+mj-lt"/>
                <a:ea typeface="+mj-ea"/>
                <a:cs typeface="+mj-cs"/>
                <a:sym typeface="Calibri"/>
              </a:defRPr>
            </a:lvl3pPr>
            <a:lvl4pPr>
              <a:defRPr b="0">
                <a:latin typeface="+mj-lt"/>
                <a:ea typeface="+mj-ea"/>
                <a:cs typeface="+mj-cs"/>
                <a:sym typeface="Calibri"/>
              </a:defRPr>
            </a:lvl4pPr>
            <a:lvl5pPr>
              <a:defRPr b="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9ADF4211-9BB4-1977-04FA-CB15C34E87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573379" y="4336321"/>
            <a:ext cx="1948625" cy="412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2" name="Picture 7" descr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0"/>
            <a:ext cx="3153061" cy="5140824"/>
          </a:xfrm>
          <a:prstGeom prst="rect">
            <a:avLst/>
          </a:prstGeom>
          <a:ln w="12700">
            <a:miter lim="400000"/>
          </a:ln>
        </p:spPr>
      </p:pic>
      <p:sp>
        <p:nvSpPr>
          <p:cNvPr id="754" name="Title Text"/>
          <p:cNvSpPr txBox="1">
            <a:spLocks noGrp="1"/>
          </p:cNvSpPr>
          <p:nvPr>
            <p:ph type="title"/>
          </p:nvPr>
        </p:nvSpPr>
        <p:spPr>
          <a:xfrm>
            <a:off x="3573379" y="0"/>
            <a:ext cx="5161549" cy="2139553"/>
          </a:xfrm>
          <a:prstGeom prst="rect">
            <a:avLst/>
          </a:prstGeom>
        </p:spPr>
        <p:txBody>
          <a:bodyPr anchor="b"/>
          <a:lstStyle>
            <a:lvl1pPr>
              <a:defRPr sz="45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5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73379" y="2159794"/>
            <a:ext cx="5161549" cy="112514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342892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685782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1028675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1371565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82D63532-C469-DF05-839D-1CCAC319E3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573379" y="4336321"/>
            <a:ext cx="1948625" cy="412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3" name="Picture 7" descr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0"/>
            <a:ext cx="3153061" cy="5140824"/>
          </a:xfrm>
          <a:prstGeom prst="rect">
            <a:avLst/>
          </a:prstGeom>
          <a:ln w="12700">
            <a:miter lim="400000"/>
          </a:ln>
        </p:spPr>
      </p:pic>
      <p:sp>
        <p:nvSpPr>
          <p:cNvPr id="765" name="Title Text"/>
          <p:cNvSpPr txBox="1">
            <a:spLocks noGrp="1"/>
          </p:cNvSpPr>
          <p:nvPr>
            <p:ph type="title"/>
          </p:nvPr>
        </p:nvSpPr>
        <p:spPr>
          <a:xfrm>
            <a:off x="3561348" y="273843"/>
            <a:ext cx="5125454" cy="99417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76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61348" y="1369220"/>
            <a:ext cx="5125454" cy="2877929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j-lt"/>
                <a:ea typeface="+mj-ea"/>
                <a:cs typeface="+mj-cs"/>
                <a:sym typeface="Calibri"/>
              </a:defRPr>
            </a:lvl1pPr>
            <a:lvl2pPr>
              <a:defRPr b="0">
                <a:latin typeface="+mj-lt"/>
                <a:ea typeface="+mj-ea"/>
                <a:cs typeface="+mj-cs"/>
                <a:sym typeface="Calibri"/>
              </a:defRPr>
            </a:lvl2pPr>
            <a:lvl3pPr>
              <a:defRPr b="0">
                <a:latin typeface="+mj-lt"/>
                <a:ea typeface="+mj-ea"/>
                <a:cs typeface="+mj-cs"/>
                <a:sym typeface="Calibri"/>
              </a:defRPr>
            </a:lvl3pPr>
            <a:lvl4pPr>
              <a:defRPr b="0">
                <a:latin typeface="+mj-lt"/>
                <a:ea typeface="+mj-ea"/>
                <a:cs typeface="+mj-cs"/>
                <a:sym typeface="Calibri"/>
              </a:defRPr>
            </a:lvl4pPr>
            <a:lvl5pPr>
              <a:defRPr b="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409C7363-8050-A943-AEE3-89381F8A2D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573379" y="4336321"/>
            <a:ext cx="1948625" cy="412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4" name="Picture 7" descr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0"/>
            <a:ext cx="3153061" cy="5140824"/>
          </a:xfrm>
          <a:prstGeom prst="rect">
            <a:avLst/>
          </a:prstGeom>
          <a:ln w="12700">
            <a:miter lim="400000"/>
          </a:ln>
        </p:spPr>
      </p:pic>
      <p:sp>
        <p:nvSpPr>
          <p:cNvPr id="776" name="Title Text"/>
          <p:cNvSpPr txBox="1">
            <a:spLocks noGrp="1"/>
          </p:cNvSpPr>
          <p:nvPr>
            <p:ph type="title"/>
          </p:nvPr>
        </p:nvSpPr>
        <p:spPr>
          <a:xfrm>
            <a:off x="3561348" y="1982329"/>
            <a:ext cx="5173581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7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A43C801E-F3CD-D675-874C-0BBE0D0D27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573379" y="4336321"/>
            <a:ext cx="1948625" cy="412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Picture 7" descr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0"/>
            <a:ext cx="3153061" cy="5140824"/>
          </a:xfrm>
          <a:prstGeom prst="rect">
            <a:avLst/>
          </a:prstGeom>
          <a:ln w="12700">
            <a:miter lim="400000"/>
          </a:ln>
        </p:spPr>
      </p:pic>
      <p:sp>
        <p:nvSpPr>
          <p:cNvPr id="7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5E71A93F-398A-00B9-C863-B19FD7D823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573379" y="4336321"/>
            <a:ext cx="1948625" cy="412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4" name="Picture 7" descr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153058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806" name="Title Text"/>
          <p:cNvSpPr txBox="1">
            <a:spLocks noGrp="1"/>
          </p:cNvSpPr>
          <p:nvPr>
            <p:ph type="title"/>
          </p:nvPr>
        </p:nvSpPr>
        <p:spPr>
          <a:xfrm>
            <a:off x="3573379" y="526507"/>
            <a:ext cx="5137486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80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73379" y="1621882"/>
            <a:ext cx="5137486" cy="2613236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j-lt"/>
                <a:ea typeface="+mj-ea"/>
                <a:cs typeface="+mj-cs"/>
                <a:sym typeface="Calibri"/>
              </a:defRPr>
            </a:lvl1pPr>
            <a:lvl2pPr>
              <a:defRPr b="0">
                <a:latin typeface="+mj-lt"/>
                <a:ea typeface="+mj-ea"/>
                <a:cs typeface="+mj-cs"/>
                <a:sym typeface="Calibri"/>
              </a:defRPr>
            </a:lvl2pPr>
            <a:lvl3pPr>
              <a:defRPr b="0">
                <a:latin typeface="+mj-lt"/>
                <a:ea typeface="+mj-ea"/>
                <a:cs typeface="+mj-cs"/>
                <a:sym typeface="Calibri"/>
              </a:defRPr>
            </a:lvl3pPr>
            <a:lvl4pPr>
              <a:defRPr b="0">
                <a:latin typeface="+mj-lt"/>
                <a:ea typeface="+mj-ea"/>
                <a:cs typeface="+mj-cs"/>
                <a:sym typeface="Calibri"/>
              </a:defRPr>
            </a:lvl4pPr>
            <a:lvl5pPr>
              <a:defRPr b="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650AADD1-6BD7-F4CB-203A-D50170D431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573379" y="4336321"/>
            <a:ext cx="1948625" cy="412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5" name="Picture 7" descr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153058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817" name="Title Text"/>
          <p:cNvSpPr txBox="1">
            <a:spLocks noGrp="1"/>
          </p:cNvSpPr>
          <p:nvPr>
            <p:ph type="title"/>
          </p:nvPr>
        </p:nvSpPr>
        <p:spPr>
          <a:xfrm>
            <a:off x="3573379" y="0"/>
            <a:ext cx="5161549" cy="2139553"/>
          </a:xfrm>
          <a:prstGeom prst="rect">
            <a:avLst/>
          </a:prstGeom>
        </p:spPr>
        <p:txBody>
          <a:bodyPr anchor="b"/>
          <a:lstStyle>
            <a:lvl1pPr>
              <a:defRPr sz="45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8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73379" y="2159794"/>
            <a:ext cx="5161549" cy="112514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342892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685782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1028675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1371565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8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EFD68308-62A1-80B7-AF9B-FBE1318A05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573379" y="4336321"/>
            <a:ext cx="1948625" cy="412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6" name="Picture 7" descr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153058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828" name="Title Text"/>
          <p:cNvSpPr txBox="1">
            <a:spLocks noGrp="1"/>
          </p:cNvSpPr>
          <p:nvPr>
            <p:ph type="title"/>
          </p:nvPr>
        </p:nvSpPr>
        <p:spPr>
          <a:xfrm>
            <a:off x="3561348" y="273843"/>
            <a:ext cx="5125454" cy="99417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82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61348" y="1369220"/>
            <a:ext cx="5125454" cy="2877929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j-lt"/>
                <a:ea typeface="+mj-ea"/>
                <a:cs typeface="+mj-cs"/>
                <a:sym typeface="Calibri"/>
              </a:defRPr>
            </a:lvl1pPr>
            <a:lvl2pPr>
              <a:defRPr b="0">
                <a:latin typeface="+mj-lt"/>
                <a:ea typeface="+mj-ea"/>
                <a:cs typeface="+mj-cs"/>
                <a:sym typeface="Calibri"/>
              </a:defRPr>
            </a:lvl2pPr>
            <a:lvl3pPr>
              <a:defRPr b="0">
                <a:latin typeface="+mj-lt"/>
                <a:ea typeface="+mj-ea"/>
                <a:cs typeface="+mj-cs"/>
                <a:sym typeface="Calibri"/>
              </a:defRPr>
            </a:lvl3pPr>
            <a:lvl4pPr>
              <a:defRPr b="0">
                <a:latin typeface="+mj-lt"/>
                <a:ea typeface="+mj-ea"/>
                <a:cs typeface="+mj-cs"/>
                <a:sym typeface="Calibri"/>
              </a:defRPr>
            </a:lvl4pPr>
            <a:lvl5pPr>
              <a:defRPr b="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EE9B33B1-DF7A-E5FD-49D3-868B611153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573379" y="4336321"/>
            <a:ext cx="1948625" cy="412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7" name="Picture 7" descr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153058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839" name="Title Text"/>
          <p:cNvSpPr txBox="1">
            <a:spLocks noGrp="1"/>
          </p:cNvSpPr>
          <p:nvPr>
            <p:ph type="title"/>
          </p:nvPr>
        </p:nvSpPr>
        <p:spPr>
          <a:xfrm>
            <a:off x="3561348" y="1982329"/>
            <a:ext cx="5173581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8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2BFCB34E-0920-5C8E-E92A-FE8F87A9E8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573379" y="4336321"/>
            <a:ext cx="1948625" cy="412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7" name="Picture 7" descr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153058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8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44504629-7B65-9F6C-E7C3-A3B40A475D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573379" y="4336321"/>
            <a:ext cx="1948625" cy="412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8" name="Picture 7" descr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25"/>
            <a:ext cx="9144000" cy="5128676"/>
          </a:xfrm>
          <a:prstGeom prst="rect">
            <a:avLst/>
          </a:prstGeom>
          <a:ln w="12700">
            <a:miter lim="400000"/>
          </a:ln>
        </p:spPr>
      </p:pic>
      <p:sp>
        <p:nvSpPr>
          <p:cNvPr id="869" name="Title Text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6"/>
          </a:xfrm>
          <a:prstGeom prst="rect">
            <a:avLst/>
          </a:prstGeom>
        </p:spPr>
        <p:txBody>
          <a:bodyPr/>
          <a:lstStyle>
            <a:lvl1pPr defTabSz="914400">
              <a:defRPr sz="44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56726" y="4780428"/>
            <a:ext cx="258624" cy="24830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5" name="Picture 6" descr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334060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lick to edit master title style">
            <a:extLst>
              <a:ext uri="{FF2B5EF4-FFF2-40B4-BE49-F238E27FC236}">
                <a16:creationId xmlns:a16="http://schemas.microsoft.com/office/drawing/2014/main" id="{0FB77EAE-6581-29FB-F9E5-96D6428F436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85324" y="3501190"/>
            <a:ext cx="8573352" cy="517360"/>
          </a:xfrm>
          <a:prstGeom prst="rect">
            <a:avLst/>
          </a:prstGeom>
        </p:spPr>
        <p:txBody>
          <a:bodyPr/>
          <a:lstStyle>
            <a:lvl1pPr algn="ctr" defTabSz="914400">
              <a:defRPr sz="1600" spc="75"/>
            </a:lvl1pPr>
          </a:lstStyle>
          <a:p>
            <a:r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9AF0494-334D-5F82-8156-AE8924A4C9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0984" y="3172396"/>
            <a:ext cx="6702028" cy="321562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BA141F5-F2F0-AD88-24C7-F620AC84411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330036" y="3188182"/>
            <a:ext cx="6457950" cy="313008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marR="0" lvl="0" indent="0" algn="ctr" defTabSz="685782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kumimoji="0" lang="en-US" sz="1500" i="0" u="none" strike="noStrike" kern="0" cap="none" spc="15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CLICK TO EDIT MASTER TEXT STYLES</a:t>
            </a:r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BC40FF47-1542-77D1-FA4F-8A3B7B4F22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947944" y="4470745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7" name="Picture 6" descr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2"/>
            <a:ext cx="9144001" cy="334061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Click to edit master title style">
            <a:extLst>
              <a:ext uri="{FF2B5EF4-FFF2-40B4-BE49-F238E27FC236}">
                <a16:creationId xmlns:a16="http://schemas.microsoft.com/office/drawing/2014/main" id="{CF026E50-50FD-37C4-9FC9-CAC2B584A55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85324" y="3501190"/>
            <a:ext cx="8573352" cy="517360"/>
          </a:xfrm>
          <a:prstGeom prst="rect">
            <a:avLst/>
          </a:prstGeom>
        </p:spPr>
        <p:txBody>
          <a:bodyPr/>
          <a:lstStyle>
            <a:lvl1pPr algn="ctr" defTabSz="914400">
              <a:defRPr sz="1600" spc="75"/>
            </a:lvl1pPr>
          </a:lstStyle>
          <a:p>
            <a:r>
              <a:t>Click to edit master 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D39017F-142F-F4D4-997C-AA4A0C7233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0984" y="3172396"/>
            <a:ext cx="6702028" cy="321562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2F976AA-F62F-8103-41EA-875A6A65917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330036" y="3188182"/>
            <a:ext cx="6457950" cy="313008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marR="0" lvl="0" indent="0" algn="ctr" defTabSz="685782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kumimoji="0" lang="en-US" sz="1500" i="0" u="none" strike="noStrike" kern="0" cap="none" spc="15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CLICK TO EDIT MASTER TEXT STYLES</a:t>
            </a: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B6A28C07-F689-9590-6CE1-83DA1A2CB9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947944" y="4470745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6" descr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9144000" cy="334061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lick to edit master title style">
            <a:extLst>
              <a:ext uri="{FF2B5EF4-FFF2-40B4-BE49-F238E27FC236}">
                <a16:creationId xmlns:a16="http://schemas.microsoft.com/office/drawing/2014/main" id="{C8EB58BA-7707-91CA-1A76-AA4DEE795EA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85324" y="3501190"/>
            <a:ext cx="8573352" cy="517360"/>
          </a:xfrm>
          <a:prstGeom prst="rect">
            <a:avLst/>
          </a:prstGeom>
        </p:spPr>
        <p:txBody>
          <a:bodyPr/>
          <a:lstStyle>
            <a:lvl1pPr algn="ctr" defTabSz="914400">
              <a:defRPr sz="1600" spc="75"/>
            </a:lvl1pPr>
          </a:lstStyle>
          <a:p>
            <a:r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63808D8-C40C-58FF-7F9B-238DA866EE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0984" y="3172396"/>
            <a:ext cx="6702028" cy="321562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1E62044-0408-E51F-C0C5-A505BCF6DA1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330036" y="3188182"/>
            <a:ext cx="6457950" cy="313008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marR="0" lvl="0" indent="0" algn="ctr" defTabSz="685782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kumimoji="0" lang="en-US" sz="1500" i="0" u="none" strike="noStrike" kern="0" cap="none" spc="15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CLICK TO EDIT MASTER TEXT STYLES</a:t>
            </a: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561DE52B-308B-39D3-D629-3008A9FAC3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947944" y="4470745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8" descr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575" y="-2"/>
            <a:ext cx="9192639" cy="334061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lick to edit master title style">
            <a:extLst>
              <a:ext uri="{FF2B5EF4-FFF2-40B4-BE49-F238E27FC236}">
                <a16:creationId xmlns:a16="http://schemas.microsoft.com/office/drawing/2014/main" id="{12EC825C-C687-42F9-9D4E-FB45F531128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85324" y="3501190"/>
            <a:ext cx="8573352" cy="517360"/>
          </a:xfrm>
          <a:prstGeom prst="rect">
            <a:avLst/>
          </a:prstGeom>
        </p:spPr>
        <p:txBody>
          <a:bodyPr/>
          <a:lstStyle>
            <a:lvl1pPr algn="ctr" defTabSz="914400">
              <a:defRPr sz="1600" spc="75"/>
            </a:lvl1pPr>
          </a:lstStyle>
          <a:p>
            <a:r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FA248A3-60FC-5149-A847-05AC0A8393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0984" y="3172396"/>
            <a:ext cx="6702028" cy="321562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7B44227-9C52-54DE-F78E-B3C454E9FCA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330036" y="3188182"/>
            <a:ext cx="6457950" cy="313008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marR="0" lvl="0" indent="0" algn="ctr" defTabSz="685782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kumimoji="0" lang="en-US" sz="1500" i="0" u="none" strike="noStrike" kern="0" cap="none" spc="15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CLICK TO EDIT MASTER TEXT STYLES</a:t>
            </a: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EB644B47-336A-7971-7D41-D8681641146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947944" y="4470745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9" name="Picture 6" descr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334061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lick to edit master title style">
            <a:extLst>
              <a:ext uri="{FF2B5EF4-FFF2-40B4-BE49-F238E27FC236}">
                <a16:creationId xmlns:a16="http://schemas.microsoft.com/office/drawing/2014/main" id="{496A8DA7-86DC-D3EE-1599-DE074204118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85324" y="3501190"/>
            <a:ext cx="8573352" cy="517360"/>
          </a:xfrm>
          <a:prstGeom prst="rect">
            <a:avLst/>
          </a:prstGeom>
        </p:spPr>
        <p:txBody>
          <a:bodyPr/>
          <a:lstStyle>
            <a:lvl1pPr algn="ctr" defTabSz="914400">
              <a:defRPr sz="1600" spc="75"/>
            </a:lvl1pPr>
          </a:lstStyle>
          <a:p>
            <a:r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6D7494B-24B9-3A9D-FB11-BFEC3D2392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0984" y="3172396"/>
            <a:ext cx="6702028" cy="321562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A45608D-C172-D200-9CB3-7526036E21E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330036" y="3188182"/>
            <a:ext cx="6457950" cy="313008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marR="0" lvl="0" indent="0" algn="ctr" defTabSz="685782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kumimoji="0" lang="en-US" sz="1500" i="0" u="none" strike="noStrike" kern="0" cap="none" spc="15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CLICK TO EDIT MASTER TEXT STYLES</a:t>
            </a: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21422248-DD8D-F5E2-A9B8-279BC6612E5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947944" y="4470745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1" name="Picture 7" descr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008"/>
            <a:ext cx="3153058" cy="5163510"/>
          </a:xfrm>
          <a:prstGeom prst="rect">
            <a:avLst/>
          </a:prstGeom>
          <a:ln w="12700">
            <a:miter lim="400000"/>
          </a:ln>
        </p:spPr>
      </p:pic>
      <p:sp>
        <p:nvSpPr>
          <p:cNvPr id="1103" name="Title Text"/>
          <p:cNvSpPr txBox="1">
            <a:spLocks noGrp="1"/>
          </p:cNvSpPr>
          <p:nvPr>
            <p:ph type="title"/>
          </p:nvPr>
        </p:nvSpPr>
        <p:spPr>
          <a:xfrm>
            <a:off x="3573379" y="526507"/>
            <a:ext cx="5137486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10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73379" y="1621882"/>
            <a:ext cx="5137486" cy="2613236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j-lt"/>
                <a:ea typeface="+mj-ea"/>
                <a:cs typeface="+mj-cs"/>
                <a:sym typeface="Calibri"/>
              </a:defRPr>
            </a:lvl1pPr>
            <a:lvl2pPr>
              <a:defRPr b="0">
                <a:latin typeface="+mj-lt"/>
                <a:ea typeface="+mj-ea"/>
                <a:cs typeface="+mj-cs"/>
                <a:sym typeface="Calibri"/>
              </a:defRPr>
            </a:lvl2pPr>
            <a:lvl3pPr>
              <a:defRPr b="0">
                <a:latin typeface="+mj-lt"/>
                <a:ea typeface="+mj-ea"/>
                <a:cs typeface="+mj-cs"/>
                <a:sym typeface="Calibri"/>
              </a:defRPr>
            </a:lvl3pPr>
            <a:lvl4pPr>
              <a:defRPr b="0">
                <a:latin typeface="+mj-lt"/>
                <a:ea typeface="+mj-ea"/>
                <a:cs typeface="+mj-cs"/>
                <a:sym typeface="Calibri"/>
              </a:defRPr>
            </a:lvl4pPr>
            <a:lvl5pPr>
              <a:defRPr b="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A4B7965A-BD3A-BBDB-AB2E-7EB04B5EA7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573379" y="4336321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2" name="Picture 7" descr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008"/>
            <a:ext cx="3153058" cy="5163510"/>
          </a:xfrm>
          <a:prstGeom prst="rect">
            <a:avLst/>
          </a:prstGeom>
          <a:ln w="12700">
            <a:miter lim="400000"/>
          </a:ln>
        </p:spPr>
      </p:pic>
      <p:sp>
        <p:nvSpPr>
          <p:cNvPr id="1114" name="Title Text"/>
          <p:cNvSpPr txBox="1">
            <a:spLocks noGrp="1"/>
          </p:cNvSpPr>
          <p:nvPr>
            <p:ph type="title"/>
          </p:nvPr>
        </p:nvSpPr>
        <p:spPr>
          <a:xfrm>
            <a:off x="3573379" y="0"/>
            <a:ext cx="5161549" cy="2139553"/>
          </a:xfrm>
          <a:prstGeom prst="rect">
            <a:avLst/>
          </a:prstGeom>
        </p:spPr>
        <p:txBody>
          <a:bodyPr anchor="b"/>
          <a:lstStyle>
            <a:lvl1pPr>
              <a:defRPr sz="45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1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73379" y="2159794"/>
            <a:ext cx="5161549" cy="112514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342892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685782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1028675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1371565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A0B367C3-182B-6AC3-B183-8368FED41F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573379" y="4336321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3" name="Picture 7" descr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008"/>
            <a:ext cx="3153058" cy="5163510"/>
          </a:xfrm>
          <a:prstGeom prst="rect">
            <a:avLst/>
          </a:prstGeom>
          <a:ln w="12700">
            <a:miter lim="400000"/>
          </a:ln>
        </p:spPr>
      </p:pic>
      <p:sp>
        <p:nvSpPr>
          <p:cNvPr id="1125" name="Title Text"/>
          <p:cNvSpPr txBox="1">
            <a:spLocks noGrp="1"/>
          </p:cNvSpPr>
          <p:nvPr>
            <p:ph type="title"/>
          </p:nvPr>
        </p:nvSpPr>
        <p:spPr>
          <a:xfrm>
            <a:off x="3561348" y="273843"/>
            <a:ext cx="5125454" cy="99417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12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61348" y="1369220"/>
            <a:ext cx="5125454" cy="2877929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j-lt"/>
                <a:ea typeface="+mj-ea"/>
                <a:cs typeface="+mj-cs"/>
                <a:sym typeface="Calibri"/>
              </a:defRPr>
            </a:lvl1pPr>
            <a:lvl2pPr>
              <a:defRPr b="0">
                <a:latin typeface="+mj-lt"/>
                <a:ea typeface="+mj-ea"/>
                <a:cs typeface="+mj-cs"/>
                <a:sym typeface="Calibri"/>
              </a:defRPr>
            </a:lvl2pPr>
            <a:lvl3pPr>
              <a:defRPr b="0">
                <a:latin typeface="+mj-lt"/>
                <a:ea typeface="+mj-ea"/>
                <a:cs typeface="+mj-cs"/>
                <a:sym typeface="Calibri"/>
              </a:defRPr>
            </a:lvl3pPr>
            <a:lvl4pPr>
              <a:defRPr b="0">
                <a:latin typeface="+mj-lt"/>
                <a:ea typeface="+mj-ea"/>
                <a:cs typeface="+mj-cs"/>
                <a:sym typeface="Calibri"/>
              </a:defRPr>
            </a:lvl4pPr>
            <a:lvl5pPr>
              <a:defRPr b="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BE246EC5-CFE6-F330-4EAD-A5500BC518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573379" y="4336321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4" name="Picture 7" descr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008"/>
            <a:ext cx="3153058" cy="5163510"/>
          </a:xfrm>
          <a:prstGeom prst="rect">
            <a:avLst/>
          </a:prstGeom>
          <a:ln w="12700">
            <a:miter lim="400000"/>
          </a:ln>
        </p:spPr>
      </p:pic>
      <p:sp>
        <p:nvSpPr>
          <p:cNvPr id="1136" name="Title Text"/>
          <p:cNvSpPr txBox="1">
            <a:spLocks noGrp="1"/>
          </p:cNvSpPr>
          <p:nvPr>
            <p:ph type="title"/>
          </p:nvPr>
        </p:nvSpPr>
        <p:spPr>
          <a:xfrm>
            <a:off x="3561348" y="1982329"/>
            <a:ext cx="5173581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C3D74CFF-969C-3F14-8E46-8C5B1CD6E2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573379" y="4336321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4" name="Picture 7" descr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008"/>
            <a:ext cx="3153058" cy="5163510"/>
          </a:xfrm>
          <a:prstGeom prst="rect">
            <a:avLst/>
          </a:prstGeom>
          <a:ln w="12700">
            <a:miter lim="400000"/>
          </a:ln>
        </p:spPr>
      </p:pic>
      <p:sp>
        <p:nvSpPr>
          <p:cNvPr id="11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8D102B17-A798-6697-42FB-8DE74F6027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573379" y="4336321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4" name="Picture 7" descr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-11318"/>
            <a:ext cx="3153061" cy="5166135"/>
          </a:xfrm>
          <a:prstGeom prst="rect">
            <a:avLst/>
          </a:prstGeom>
          <a:ln w="12700">
            <a:miter lim="400000"/>
          </a:ln>
        </p:spPr>
      </p:pic>
      <p:sp>
        <p:nvSpPr>
          <p:cNvPr id="1166" name="Title Text"/>
          <p:cNvSpPr txBox="1">
            <a:spLocks noGrp="1"/>
          </p:cNvSpPr>
          <p:nvPr>
            <p:ph type="title"/>
          </p:nvPr>
        </p:nvSpPr>
        <p:spPr>
          <a:xfrm>
            <a:off x="3573379" y="526507"/>
            <a:ext cx="5137486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1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73379" y="1621882"/>
            <a:ext cx="5137486" cy="2613236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j-lt"/>
                <a:ea typeface="+mj-ea"/>
                <a:cs typeface="+mj-cs"/>
                <a:sym typeface="Calibri"/>
              </a:defRPr>
            </a:lvl1pPr>
            <a:lvl2pPr>
              <a:defRPr b="0">
                <a:latin typeface="+mj-lt"/>
                <a:ea typeface="+mj-ea"/>
                <a:cs typeface="+mj-cs"/>
                <a:sym typeface="Calibri"/>
              </a:defRPr>
            </a:lvl2pPr>
            <a:lvl3pPr>
              <a:defRPr b="0">
                <a:latin typeface="+mj-lt"/>
                <a:ea typeface="+mj-ea"/>
                <a:cs typeface="+mj-cs"/>
                <a:sym typeface="Calibri"/>
              </a:defRPr>
            </a:lvl3pPr>
            <a:lvl4pPr>
              <a:defRPr b="0">
                <a:latin typeface="+mj-lt"/>
                <a:ea typeface="+mj-ea"/>
                <a:cs typeface="+mj-cs"/>
                <a:sym typeface="Calibri"/>
              </a:defRPr>
            </a:lvl4pPr>
            <a:lvl5pPr>
              <a:defRPr b="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74DA15C1-26D5-7E7F-1543-6AEFC713B5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545745" y="4336321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5" name="Picture 7" descr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-11318"/>
            <a:ext cx="3153061" cy="5166135"/>
          </a:xfrm>
          <a:prstGeom prst="rect">
            <a:avLst/>
          </a:prstGeom>
          <a:ln w="12700">
            <a:miter lim="400000"/>
          </a:ln>
        </p:spPr>
      </p:pic>
      <p:sp>
        <p:nvSpPr>
          <p:cNvPr id="1177" name="Title Text"/>
          <p:cNvSpPr txBox="1">
            <a:spLocks noGrp="1"/>
          </p:cNvSpPr>
          <p:nvPr>
            <p:ph type="title"/>
          </p:nvPr>
        </p:nvSpPr>
        <p:spPr>
          <a:xfrm>
            <a:off x="3573379" y="0"/>
            <a:ext cx="5161549" cy="2139553"/>
          </a:xfrm>
          <a:prstGeom prst="rect">
            <a:avLst/>
          </a:prstGeom>
        </p:spPr>
        <p:txBody>
          <a:bodyPr anchor="b"/>
          <a:lstStyle>
            <a:lvl1pPr>
              <a:defRPr sz="45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17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73379" y="2159794"/>
            <a:ext cx="5161549" cy="112514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342892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685782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1028675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1371565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1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09C79AE5-DA40-DB22-AED1-4F5E778509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545745" y="4336321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xfrm>
            <a:off x="629841" y="1652588"/>
            <a:ext cx="2949178" cy="1200151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6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887391" y="1652586"/>
            <a:ext cx="4629151" cy="274320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38829" indent="-195938">
              <a:defRPr sz="2400"/>
            </a:lvl2pPr>
            <a:lvl3pPr marL="914376" indent="-228594">
              <a:defRPr sz="2400"/>
            </a:lvl3pPr>
            <a:lvl4pPr marL="1302987" indent="-274313">
              <a:defRPr sz="2400"/>
            </a:lvl4pPr>
            <a:lvl5pPr marL="1645879" indent="-274313"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29840" y="2852738"/>
            <a:ext cx="2949180" cy="154305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200"/>
            </a:pPr>
            <a:endParaRPr/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6" name="Picture 7" descr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-11318"/>
            <a:ext cx="3153061" cy="5166135"/>
          </a:xfrm>
          <a:prstGeom prst="rect">
            <a:avLst/>
          </a:prstGeom>
          <a:ln w="12700">
            <a:miter lim="400000"/>
          </a:ln>
        </p:spPr>
      </p:pic>
      <p:sp>
        <p:nvSpPr>
          <p:cNvPr id="1188" name="Title Text"/>
          <p:cNvSpPr txBox="1">
            <a:spLocks noGrp="1"/>
          </p:cNvSpPr>
          <p:nvPr>
            <p:ph type="title"/>
          </p:nvPr>
        </p:nvSpPr>
        <p:spPr>
          <a:xfrm>
            <a:off x="3561348" y="273843"/>
            <a:ext cx="5125454" cy="99417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18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61348" y="1369220"/>
            <a:ext cx="5125454" cy="2877929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j-lt"/>
                <a:ea typeface="+mj-ea"/>
                <a:cs typeface="+mj-cs"/>
                <a:sym typeface="Calibri"/>
              </a:defRPr>
            </a:lvl1pPr>
            <a:lvl2pPr>
              <a:defRPr b="0">
                <a:latin typeface="+mj-lt"/>
                <a:ea typeface="+mj-ea"/>
                <a:cs typeface="+mj-cs"/>
                <a:sym typeface="Calibri"/>
              </a:defRPr>
            </a:lvl2pPr>
            <a:lvl3pPr>
              <a:defRPr b="0">
                <a:latin typeface="+mj-lt"/>
                <a:ea typeface="+mj-ea"/>
                <a:cs typeface="+mj-cs"/>
                <a:sym typeface="Calibri"/>
              </a:defRPr>
            </a:lvl3pPr>
            <a:lvl4pPr>
              <a:defRPr b="0">
                <a:latin typeface="+mj-lt"/>
                <a:ea typeface="+mj-ea"/>
                <a:cs typeface="+mj-cs"/>
                <a:sym typeface="Calibri"/>
              </a:defRPr>
            </a:lvl4pPr>
            <a:lvl5pPr>
              <a:defRPr b="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E96E70DF-B1E9-D6EF-09D6-E4467FC37C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545745" y="4336321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7" name="Picture 7" descr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-11318"/>
            <a:ext cx="3153061" cy="5166135"/>
          </a:xfrm>
          <a:prstGeom prst="rect">
            <a:avLst/>
          </a:prstGeom>
          <a:ln w="12700">
            <a:miter lim="400000"/>
          </a:ln>
        </p:spPr>
      </p:pic>
      <p:sp>
        <p:nvSpPr>
          <p:cNvPr id="1199" name="Title Text"/>
          <p:cNvSpPr txBox="1">
            <a:spLocks noGrp="1"/>
          </p:cNvSpPr>
          <p:nvPr>
            <p:ph type="title"/>
          </p:nvPr>
        </p:nvSpPr>
        <p:spPr>
          <a:xfrm>
            <a:off x="3561348" y="1982329"/>
            <a:ext cx="5173581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2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E4B72919-DC3F-470A-1BF9-17B4AD6EEA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545745" y="4336321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7" name="Picture 7" descr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-11318"/>
            <a:ext cx="3153061" cy="5166135"/>
          </a:xfrm>
          <a:prstGeom prst="rect">
            <a:avLst/>
          </a:prstGeom>
          <a:ln w="12700">
            <a:miter lim="400000"/>
          </a:ln>
        </p:spPr>
      </p:pic>
      <p:sp>
        <p:nvSpPr>
          <p:cNvPr id="12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CF51E55A-5D17-0C92-F17D-E29F0CE427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545745" y="4336321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856" y="0"/>
            <a:ext cx="3159144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0" name="Google Shape;1474;p115" descr="Google Shape;1474;p1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4856" y="514"/>
            <a:ext cx="3159144" cy="5142986"/>
          </a:xfrm>
          <a:prstGeom prst="rect">
            <a:avLst/>
          </a:prstGeom>
          <a:ln w="12700">
            <a:miter lim="400000"/>
          </a:ln>
        </p:spPr>
      </p:pic>
      <p:sp>
        <p:nvSpPr>
          <p:cNvPr id="1231" name="Title Text"/>
          <p:cNvSpPr txBox="1">
            <a:spLocks noGrp="1"/>
          </p:cNvSpPr>
          <p:nvPr>
            <p:ph type="title"/>
          </p:nvPr>
        </p:nvSpPr>
        <p:spPr>
          <a:xfrm>
            <a:off x="400050" y="526507"/>
            <a:ext cx="5290889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23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00050" y="1621882"/>
            <a:ext cx="5290889" cy="2613236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j-lt"/>
                <a:ea typeface="+mj-ea"/>
                <a:cs typeface="+mj-cs"/>
                <a:sym typeface="Calibri"/>
              </a:defRPr>
            </a:lvl1pPr>
            <a:lvl2pPr>
              <a:defRPr b="0">
                <a:latin typeface="+mj-lt"/>
                <a:ea typeface="+mj-ea"/>
                <a:cs typeface="+mj-cs"/>
                <a:sym typeface="Calibri"/>
              </a:defRPr>
            </a:lvl2pPr>
            <a:lvl3pPr>
              <a:defRPr b="0">
                <a:latin typeface="+mj-lt"/>
                <a:ea typeface="+mj-ea"/>
                <a:cs typeface="+mj-cs"/>
                <a:sym typeface="Calibri"/>
              </a:defRPr>
            </a:lvl3pPr>
            <a:lvl4pPr>
              <a:defRPr b="0">
                <a:latin typeface="+mj-lt"/>
                <a:ea typeface="+mj-ea"/>
                <a:cs typeface="+mj-cs"/>
                <a:sym typeface="Calibri"/>
              </a:defRPr>
            </a:lvl4pPr>
            <a:lvl5pPr>
              <a:defRPr b="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C55CC441-8C87-40A0-B402-DCA50A97FE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00050" y="4336321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0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856" y="0"/>
            <a:ext cx="3159144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2" name="Google Shape;1474;p115" descr="Google Shape;1474;p1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4856" y="514"/>
            <a:ext cx="3159144" cy="5142986"/>
          </a:xfrm>
          <a:prstGeom prst="rect">
            <a:avLst/>
          </a:prstGeom>
          <a:ln w="12700">
            <a:miter lim="400000"/>
          </a:ln>
        </p:spPr>
      </p:pic>
      <p:sp>
        <p:nvSpPr>
          <p:cNvPr id="1243" name="Title Text"/>
          <p:cNvSpPr txBox="1">
            <a:spLocks noGrp="1"/>
          </p:cNvSpPr>
          <p:nvPr>
            <p:ph type="title"/>
          </p:nvPr>
        </p:nvSpPr>
        <p:spPr>
          <a:xfrm>
            <a:off x="395289" y="0"/>
            <a:ext cx="5247524" cy="2139553"/>
          </a:xfrm>
          <a:prstGeom prst="rect">
            <a:avLst/>
          </a:prstGeom>
        </p:spPr>
        <p:txBody>
          <a:bodyPr anchor="b"/>
          <a:lstStyle>
            <a:lvl1pPr>
              <a:defRPr sz="45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2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5289" y="2159794"/>
            <a:ext cx="5247524" cy="112514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342892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685782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1028675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1371565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2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498AC13F-0397-7307-9BF7-15A036991B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00050" y="4336321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2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856" y="0"/>
            <a:ext cx="3159144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4" name="Google Shape;1474;p115" descr="Google Shape;1474;p1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4856" y="514"/>
            <a:ext cx="3159144" cy="5142986"/>
          </a:xfrm>
          <a:prstGeom prst="rect">
            <a:avLst/>
          </a:prstGeom>
          <a:ln w="12700">
            <a:miter lim="400000"/>
          </a:ln>
        </p:spPr>
      </p:pic>
      <p:sp>
        <p:nvSpPr>
          <p:cNvPr id="1255" name="Title Text"/>
          <p:cNvSpPr txBox="1">
            <a:spLocks noGrp="1"/>
          </p:cNvSpPr>
          <p:nvPr>
            <p:ph type="title"/>
          </p:nvPr>
        </p:nvSpPr>
        <p:spPr>
          <a:xfrm>
            <a:off x="400050" y="273843"/>
            <a:ext cx="4966035" cy="99417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25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00050" y="1369220"/>
            <a:ext cx="4966035" cy="2877929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j-lt"/>
                <a:ea typeface="+mj-ea"/>
                <a:cs typeface="+mj-cs"/>
                <a:sym typeface="Calibri"/>
              </a:defRPr>
            </a:lvl1pPr>
            <a:lvl2pPr>
              <a:defRPr b="0">
                <a:latin typeface="+mj-lt"/>
                <a:ea typeface="+mj-ea"/>
                <a:cs typeface="+mj-cs"/>
                <a:sym typeface="Calibri"/>
              </a:defRPr>
            </a:lvl2pPr>
            <a:lvl3pPr>
              <a:defRPr b="0">
                <a:latin typeface="+mj-lt"/>
                <a:ea typeface="+mj-ea"/>
                <a:cs typeface="+mj-cs"/>
                <a:sym typeface="Calibri"/>
              </a:defRPr>
            </a:lvl3pPr>
            <a:lvl4pPr>
              <a:defRPr b="0">
                <a:latin typeface="+mj-lt"/>
                <a:ea typeface="+mj-ea"/>
                <a:cs typeface="+mj-cs"/>
                <a:sym typeface="Calibri"/>
              </a:defRPr>
            </a:lvl4pPr>
            <a:lvl5pPr>
              <a:defRPr b="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2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0E0E5999-99F0-A029-3B7C-FF54B26340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00050" y="4336321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856" y="0"/>
            <a:ext cx="3159144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6" name="Google Shape;1474;p115" descr="Google Shape;1474;p1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4856" y="514"/>
            <a:ext cx="3159144" cy="5142986"/>
          </a:xfrm>
          <a:prstGeom prst="rect">
            <a:avLst/>
          </a:prstGeom>
          <a:ln w="12700">
            <a:miter lim="400000"/>
          </a:ln>
        </p:spPr>
      </p:pic>
      <p:sp>
        <p:nvSpPr>
          <p:cNvPr id="1267" name="Title Text"/>
          <p:cNvSpPr txBox="1">
            <a:spLocks noGrp="1"/>
          </p:cNvSpPr>
          <p:nvPr>
            <p:ph type="title"/>
          </p:nvPr>
        </p:nvSpPr>
        <p:spPr>
          <a:xfrm>
            <a:off x="400050" y="1982329"/>
            <a:ext cx="5110414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2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296328E3-7375-8DE5-341B-8FC5A0D090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00050" y="4336321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5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856" y="0"/>
            <a:ext cx="3159144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7" name="Google Shape;1474;p115" descr="Google Shape;1474;p1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4856" y="514"/>
            <a:ext cx="3159144" cy="5142986"/>
          </a:xfrm>
          <a:prstGeom prst="rect">
            <a:avLst/>
          </a:prstGeom>
          <a:ln w="12700">
            <a:miter lim="400000"/>
          </a:ln>
        </p:spPr>
      </p:pic>
      <p:sp>
        <p:nvSpPr>
          <p:cNvPr id="12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344B733F-BB69-06AF-7896-038DB34575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00050" y="4336321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7" name="Google Shape;1474;p115" descr="Google Shape;1474;p1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4854" y="-31389"/>
            <a:ext cx="3159146" cy="5176462"/>
          </a:xfrm>
          <a:prstGeom prst="rect">
            <a:avLst/>
          </a:prstGeom>
          <a:ln w="12700">
            <a:miter lim="400000"/>
          </a:ln>
        </p:spPr>
      </p:pic>
      <p:sp>
        <p:nvSpPr>
          <p:cNvPr id="1298" name="Title Text"/>
          <p:cNvSpPr txBox="1">
            <a:spLocks noGrp="1"/>
          </p:cNvSpPr>
          <p:nvPr>
            <p:ph type="title"/>
          </p:nvPr>
        </p:nvSpPr>
        <p:spPr>
          <a:xfrm>
            <a:off x="400050" y="526507"/>
            <a:ext cx="5290889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29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00050" y="1621882"/>
            <a:ext cx="5290889" cy="2613236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j-lt"/>
                <a:ea typeface="+mj-ea"/>
                <a:cs typeface="+mj-cs"/>
                <a:sym typeface="Calibri"/>
              </a:defRPr>
            </a:lvl1pPr>
            <a:lvl2pPr>
              <a:defRPr b="0">
                <a:latin typeface="+mj-lt"/>
                <a:ea typeface="+mj-ea"/>
                <a:cs typeface="+mj-cs"/>
                <a:sym typeface="Calibri"/>
              </a:defRPr>
            </a:lvl2pPr>
            <a:lvl3pPr>
              <a:defRPr b="0">
                <a:latin typeface="+mj-lt"/>
                <a:ea typeface="+mj-ea"/>
                <a:cs typeface="+mj-cs"/>
                <a:sym typeface="Calibri"/>
              </a:defRPr>
            </a:lvl3pPr>
            <a:lvl4pPr>
              <a:defRPr b="0">
                <a:latin typeface="+mj-lt"/>
                <a:ea typeface="+mj-ea"/>
                <a:cs typeface="+mj-cs"/>
                <a:sym typeface="Calibri"/>
              </a:defRPr>
            </a:lvl4pPr>
            <a:lvl5pPr>
              <a:defRPr b="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DC62000A-1148-C6C9-F31A-9434021A63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0050" y="4336321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8" name="Google Shape;1474;p115" descr="Google Shape;1474;p1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4854" y="-31389"/>
            <a:ext cx="3159146" cy="5176462"/>
          </a:xfrm>
          <a:prstGeom prst="rect">
            <a:avLst/>
          </a:prstGeom>
          <a:ln w="12700">
            <a:miter lim="400000"/>
          </a:ln>
        </p:spPr>
      </p:pic>
      <p:sp>
        <p:nvSpPr>
          <p:cNvPr id="1309" name="Title Text"/>
          <p:cNvSpPr txBox="1">
            <a:spLocks noGrp="1"/>
          </p:cNvSpPr>
          <p:nvPr>
            <p:ph type="title"/>
          </p:nvPr>
        </p:nvSpPr>
        <p:spPr>
          <a:xfrm>
            <a:off x="395289" y="0"/>
            <a:ext cx="5247524" cy="2139553"/>
          </a:xfrm>
          <a:prstGeom prst="rect">
            <a:avLst/>
          </a:prstGeom>
        </p:spPr>
        <p:txBody>
          <a:bodyPr anchor="b"/>
          <a:lstStyle>
            <a:lvl1pPr>
              <a:defRPr sz="45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31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5289" y="2159794"/>
            <a:ext cx="5247524" cy="112514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342892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685782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1028675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1371565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3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B9D01E90-4F54-5E3A-EEA9-B16B05F32D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0050" y="4336321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itle Text"/>
          <p:cNvSpPr txBox="1">
            <a:spLocks noGrp="1"/>
          </p:cNvSpPr>
          <p:nvPr>
            <p:ph type="title"/>
          </p:nvPr>
        </p:nvSpPr>
        <p:spPr>
          <a:xfrm>
            <a:off x="629841" y="1593475"/>
            <a:ext cx="2949178" cy="1200151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78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3792070" y="1593476"/>
            <a:ext cx="4724472" cy="249106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9841" y="2793627"/>
            <a:ext cx="2949178" cy="1602162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200"/>
            </a:lvl1pPr>
            <a:lvl2pPr marL="0" indent="342892">
              <a:buSzTx/>
              <a:buFontTx/>
              <a:buNone/>
              <a:defRPr sz="1200"/>
            </a:lvl2pPr>
            <a:lvl3pPr marL="0" indent="685782">
              <a:buSzTx/>
              <a:buFontTx/>
              <a:buNone/>
              <a:defRPr sz="1200"/>
            </a:lvl3pPr>
            <a:lvl4pPr marL="0" indent="1028675">
              <a:buSzTx/>
              <a:buFontTx/>
              <a:buNone/>
              <a:defRPr sz="1200"/>
            </a:lvl4pPr>
            <a:lvl5pPr marL="0" indent="1371565">
              <a:buSzTx/>
              <a:buFontTx/>
              <a:buNone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9" name="Google Shape;1474;p115" descr="Google Shape;1474;p1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4854" y="-31389"/>
            <a:ext cx="3159146" cy="5176462"/>
          </a:xfrm>
          <a:prstGeom prst="rect">
            <a:avLst/>
          </a:prstGeom>
          <a:ln w="12700">
            <a:miter lim="400000"/>
          </a:ln>
        </p:spPr>
      </p:pic>
      <p:sp>
        <p:nvSpPr>
          <p:cNvPr id="1320" name="Title Text"/>
          <p:cNvSpPr txBox="1">
            <a:spLocks noGrp="1"/>
          </p:cNvSpPr>
          <p:nvPr>
            <p:ph type="title"/>
          </p:nvPr>
        </p:nvSpPr>
        <p:spPr>
          <a:xfrm>
            <a:off x="400050" y="273843"/>
            <a:ext cx="4966035" cy="99417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32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00050" y="1369220"/>
            <a:ext cx="4966035" cy="2877929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j-lt"/>
                <a:ea typeface="+mj-ea"/>
                <a:cs typeface="+mj-cs"/>
                <a:sym typeface="Calibri"/>
              </a:defRPr>
            </a:lvl1pPr>
            <a:lvl2pPr>
              <a:defRPr b="0">
                <a:latin typeface="+mj-lt"/>
                <a:ea typeface="+mj-ea"/>
                <a:cs typeface="+mj-cs"/>
                <a:sym typeface="Calibri"/>
              </a:defRPr>
            </a:lvl2pPr>
            <a:lvl3pPr>
              <a:defRPr b="0">
                <a:latin typeface="+mj-lt"/>
                <a:ea typeface="+mj-ea"/>
                <a:cs typeface="+mj-cs"/>
                <a:sym typeface="Calibri"/>
              </a:defRPr>
            </a:lvl3pPr>
            <a:lvl4pPr>
              <a:defRPr b="0">
                <a:latin typeface="+mj-lt"/>
                <a:ea typeface="+mj-ea"/>
                <a:cs typeface="+mj-cs"/>
                <a:sym typeface="Calibri"/>
              </a:defRPr>
            </a:lvl4pPr>
            <a:lvl5pPr>
              <a:defRPr b="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3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5F30DEDE-68C2-A282-1F3A-0D725A165D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0050" y="4336321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0" name="Google Shape;1474;p115" descr="Google Shape;1474;p1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4854" y="-31389"/>
            <a:ext cx="3159146" cy="5176462"/>
          </a:xfrm>
          <a:prstGeom prst="rect">
            <a:avLst/>
          </a:prstGeom>
          <a:ln w="12700">
            <a:miter lim="400000"/>
          </a:ln>
        </p:spPr>
      </p:pic>
      <p:sp>
        <p:nvSpPr>
          <p:cNvPr id="1331" name="Title Text"/>
          <p:cNvSpPr txBox="1">
            <a:spLocks noGrp="1"/>
          </p:cNvSpPr>
          <p:nvPr>
            <p:ph type="title"/>
          </p:nvPr>
        </p:nvSpPr>
        <p:spPr>
          <a:xfrm>
            <a:off x="400050" y="1982329"/>
            <a:ext cx="5110414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3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C348DAB4-9131-ACCE-6871-45EB2E0455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0050" y="4336321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0" name="Google Shape;1474;p115" descr="Google Shape;1474;p1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4854" y="-31389"/>
            <a:ext cx="3159146" cy="5176462"/>
          </a:xfrm>
          <a:prstGeom prst="rect">
            <a:avLst/>
          </a:prstGeom>
          <a:ln w="12700">
            <a:miter lim="400000"/>
          </a:ln>
        </p:spPr>
      </p:pic>
      <p:sp>
        <p:nvSpPr>
          <p:cNvPr id="13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A20BCA8C-3C6D-305C-FD29-241663B6B2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0050" y="4336321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0" name="Picture 9" descr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4856" y="0"/>
            <a:ext cx="3159144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361" name="Title Text"/>
          <p:cNvSpPr txBox="1">
            <a:spLocks noGrp="1"/>
          </p:cNvSpPr>
          <p:nvPr>
            <p:ph type="title"/>
          </p:nvPr>
        </p:nvSpPr>
        <p:spPr>
          <a:xfrm>
            <a:off x="400050" y="526507"/>
            <a:ext cx="5290889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36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00050" y="1621882"/>
            <a:ext cx="5290889" cy="2613236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j-lt"/>
                <a:ea typeface="+mj-ea"/>
                <a:cs typeface="+mj-cs"/>
                <a:sym typeface="Calibri"/>
              </a:defRPr>
            </a:lvl1pPr>
            <a:lvl2pPr>
              <a:defRPr b="0">
                <a:latin typeface="+mj-lt"/>
                <a:ea typeface="+mj-ea"/>
                <a:cs typeface="+mj-cs"/>
                <a:sym typeface="Calibri"/>
              </a:defRPr>
            </a:lvl2pPr>
            <a:lvl3pPr>
              <a:defRPr b="0">
                <a:latin typeface="+mj-lt"/>
                <a:ea typeface="+mj-ea"/>
                <a:cs typeface="+mj-cs"/>
                <a:sym typeface="Calibri"/>
              </a:defRPr>
            </a:lvl3pPr>
            <a:lvl4pPr>
              <a:defRPr b="0">
                <a:latin typeface="+mj-lt"/>
                <a:ea typeface="+mj-ea"/>
                <a:cs typeface="+mj-cs"/>
                <a:sym typeface="Calibri"/>
              </a:defRPr>
            </a:lvl4pPr>
            <a:lvl5pPr>
              <a:defRPr b="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8A128564-5925-2D2D-238A-AA49B7D80C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0050" y="4336321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1" name="Picture 9" descr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4856" y="0"/>
            <a:ext cx="3159144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372" name="Title Text"/>
          <p:cNvSpPr txBox="1">
            <a:spLocks noGrp="1"/>
          </p:cNvSpPr>
          <p:nvPr>
            <p:ph type="title"/>
          </p:nvPr>
        </p:nvSpPr>
        <p:spPr>
          <a:xfrm>
            <a:off x="395289" y="0"/>
            <a:ext cx="5247524" cy="2139553"/>
          </a:xfrm>
          <a:prstGeom prst="rect">
            <a:avLst/>
          </a:prstGeom>
        </p:spPr>
        <p:txBody>
          <a:bodyPr anchor="b"/>
          <a:lstStyle>
            <a:lvl1pPr>
              <a:defRPr sz="45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37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5289" y="2159794"/>
            <a:ext cx="5247524" cy="112514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342892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685782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1028675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1371565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3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2801D5A6-E865-C209-85FA-BBED9D3BAE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0050" y="4336321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" name="Picture 9" descr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4856" y="0"/>
            <a:ext cx="3159144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383" name="Title Text"/>
          <p:cNvSpPr txBox="1">
            <a:spLocks noGrp="1"/>
          </p:cNvSpPr>
          <p:nvPr>
            <p:ph type="title"/>
          </p:nvPr>
        </p:nvSpPr>
        <p:spPr>
          <a:xfrm>
            <a:off x="395289" y="0"/>
            <a:ext cx="5247524" cy="2139553"/>
          </a:xfrm>
          <a:prstGeom prst="rect">
            <a:avLst/>
          </a:prstGeom>
        </p:spPr>
        <p:txBody>
          <a:bodyPr anchor="b"/>
          <a:lstStyle>
            <a:lvl1pPr>
              <a:defRPr sz="45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3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5289" y="2159794"/>
            <a:ext cx="5247524" cy="112514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342892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685782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1028675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1371565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3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4DE3F03A-8C81-A55D-350C-72FECA82C2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0050" y="4336321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4" name="Picture 9" descr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4856" y="0"/>
            <a:ext cx="3159144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395" name="Title Text"/>
          <p:cNvSpPr txBox="1">
            <a:spLocks noGrp="1"/>
          </p:cNvSpPr>
          <p:nvPr>
            <p:ph type="title"/>
          </p:nvPr>
        </p:nvSpPr>
        <p:spPr>
          <a:xfrm>
            <a:off x="400050" y="273843"/>
            <a:ext cx="4966035" cy="99417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39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00050" y="1369220"/>
            <a:ext cx="4966035" cy="2877929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j-lt"/>
                <a:ea typeface="+mj-ea"/>
                <a:cs typeface="+mj-cs"/>
                <a:sym typeface="Calibri"/>
              </a:defRPr>
            </a:lvl1pPr>
            <a:lvl2pPr>
              <a:defRPr b="0">
                <a:latin typeface="+mj-lt"/>
                <a:ea typeface="+mj-ea"/>
                <a:cs typeface="+mj-cs"/>
                <a:sym typeface="Calibri"/>
              </a:defRPr>
            </a:lvl2pPr>
            <a:lvl3pPr>
              <a:defRPr b="0">
                <a:latin typeface="+mj-lt"/>
                <a:ea typeface="+mj-ea"/>
                <a:cs typeface="+mj-cs"/>
                <a:sym typeface="Calibri"/>
              </a:defRPr>
            </a:lvl3pPr>
            <a:lvl4pPr>
              <a:defRPr b="0">
                <a:latin typeface="+mj-lt"/>
                <a:ea typeface="+mj-ea"/>
                <a:cs typeface="+mj-cs"/>
                <a:sym typeface="Calibri"/>
              </a:defRPr>
            </a:lvl4pPr>
            <a:lvl5pPr>
              <a:defRPr b="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3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1667910B-42D5-17CA-7892-E35C25EEF7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0050" y="4336321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5" name="Picture 9" descr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4856" y="0"/>
            <a:ext cx="3159144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406" name="Title Text"/>
          <p:cNvSpPr txBox="1">
            <a:spLocks noGrp="1"/>
          </p:cNvSpPr>
          <p:nvPr>
            <p:ph type="title"/>
          </p:nvPr>
        </p:nvSpPr>
        <p:spPr>
          <a:xfrm>
            <a:off x="400050" y="1982329"/>
            <a:ext cx="5110414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4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A1F7377D-0A0C-19B6-001A-E05F817B7A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0050" y="4336321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5" name="Picture 9" descr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4856" y="0"/>
            <a:ext cx="3159144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4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FBA9CCD7-4BD4-CDCD-3AE3-F62661F0B2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0050" y="4336321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" name="Picture 8" descr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3232" y="0"/>
            <a:ext cx="3770768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436" name="Title Text"/>
          <p:cNvSpPr txBox="1">
            <a:spLocks noGrp="1"/>
          </p:cNvSpPr>
          <p:nvPr>
            <p:ph type="title"/>
          </p:nvPr>
        </p:nvSpPr>
        <p:spPr>
          <a:xfrm>
            <a:off x="400050" y="526507"/>
            <a:ext cx="3811005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43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00050" y="1621882"/>
            <a:ext cx="3811005" cy="2613236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j-lt"/>
                <a:ea typeface="+mj-ea"/>
                <a:cs typeface="+mj-cs"/>
                <a:sym typeface="Calibri"/>
              </a:defRPr>
            </a:lvl1pPr>
            <a:lvl2pPr>
              <a:defRPr b="0">
                <a:latin typeface="+mj-lt"/>
                <a:ea typeface="+mj-ea"/>
                <a:cs typeface="+mj-cs"/>
                <a:sym typeface="Calibri"/>
              </a:defRPr>
            </a:lvl2pPr>
            <a:lvl3pPr>
              <a:defRPr b="0">
                <a:latin typeface="+mj-lt"/>
                <a:ea typeface="+mj-ea"/>
                <a:cs typeface="+mj-cs"/>
                <a:sym typeface="Calibri"/>
              </a:defRPr>
            </a:lvl3pPr>
            <a:lvl4pPr>
              <a:defRPr b="0">
                <a:latin typeface="+mj-lt"/>
                <a:ea typeface="+mj-ea"/>
                <a:cs typeface="+mj-cs"/>
                <a:sym typeface="Calibri"/>
              </a:defRPr>
            </a:lvl4pPr>
            <a:lvl5pPr>
              <a:defRPr b="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AFADF0BA-0A70-669D-CCA5-ED1EDED819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0050" y="4336321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le Text"/>
          <p:cNvSpPr txBox="1">
            <a:spLocks noGrp="1"/>
          </p:cNvSpPr>
          <p:nvPr>
            <p:ph type="title"/>
          </p:nvPr>
        </p:nvSpPr>
        <p:spPr>
          <a:xfrm>
            <a:off x="628650" y="1696576"/>
            <a:ext cx="7886700" cy="99417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5" name="Picture 8" descr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3232" y="0"/>
            <a:ext cx="3770768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447" name="Title Text"/>
          <p:cNvSpPr txBox="1">
            <a:spLocks noGrp="1"/>
          </p:cNvSpPr>
          <p:nvPr>
            <p:ph type="title"/>
          </p:nvPr>
        </p:nvSpPr>
        <p:spPr>
          <a:xfrm>
            <a:off x="395289" y="0"/>
            <a:ext cx="3815766" cy="2139553"/>
          </a:xfrm>
          <a:prstGeom prst="rect">
            <a:avLst/>
          </a:prstGeom>
        </p:spPr>
        <p:txBody>
          <a:bodyPr anchor="b"/>
          <a:lstStyle>
            <a:lvl1pPr>
              <a:defRPr sz="45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4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5289" y="2159794"/>
            <a:ext cx="3815766" cy="112514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342892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685782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1028675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1371565">
              <a:buSzTx/>
              <a:buFontTx/>
              <a:buNone/>
              <a:defRPr sz="18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4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114B16F4-2C52-46E5-A082-C155567E2D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0050" y="4336321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6" name="Picture 8" descr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3232" y="0"/>
            <a:ext cx="3770768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458" name="Title Text"/>
          <p:cNvSpPr txBox="1">
            <a:spLocks noGrp="1"/>
          </p:cNvSpPr>
          <p:nvPr>
            <p:ph type="title"/>
          </p:nvPr>
        </p:nvSpPr>
        <p:spPr>
          <a:xfrm>
            <a:off x="400050" y="273843"/>
            <a:ext cx="3835066" cy="99417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45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00050" y="1369220"/>
            <a:ext cx="3835069" cy="2877929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j-lt"/>
                <a:ea typeface="+mj-ea"/>
                <a:cs typeface="+mj-cs"/>
                <a:sym typeface="Calibri"/>
              </a:defRPr>
            </a:lvl1pPr>
            <a:lvl2pPr>
              <a:defRPr b="0">
                <a:latin typeface="+mj-lt"/>
                <a:ea typeface="+mj-ea"/>
                <a:cs typeface="+mj-cs"/>
                <a:sym typeface="Calibri"/>
              </a:defRPr>
            </a:lvl2pPr>
            <a:lvl3pPr>
              <a:defRPr b="0">
                <a:latin typeface="+mj-lt"/>
                <a:ea typeface="+mj-ea"/>
                <a:cs typeface="+mj-cs"/>
                <a:sym typeface="Calibri"/>
              </a:defRPr>
            </a:lvl3pPr>
            <a:lvl4pPr>
              <a:defRPr b="0">
                <a:latin typeface="+mj-lt"/>
                <a:ea typeface="+mj-ea"/>
                <a:cs typeface="+mj-cs"/>
                <a:sym typeface="Calibri"/>
              </a:defRPr>
            </a:lvl4pPr>
            <a:lvl5pPr>
              <a:defRPr b="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0917DA0B-339D-EA28-5BEE-E4E86BA613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0050" y="4336321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7" name="Picture 8" descr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3232" y="0"/>
            <a:ext cx="3770768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469" name="Title Text"/>
          <p:cNvSpPr txBox="1">
            <a:spLocks noGrp="1"/>
          </p:cNvSpPr>
          <p:nvPr>
            <p:ph type="title"/>
          </p:nvPr>
        </p:nvSpPr>
        <p:spPr>
          <a:xfrm>
            <a:off x="400050" y="1982329"/>
            <a:ext cx="3641058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4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3BB04192-2EEC-7389-8022-4D453F9588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0050" y="4336321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7" name="Picture 8" descr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3232" y="0"/>
            <a:ext cx="3770768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4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D10A9215-DEB2-B6A1-66CC-2D35B73388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0050" y="4336321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" name="Picture 6" descr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334061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lick to edit master title style">
            <a:extLst>
              <a:ext uri="{FF2B5EF4-FFF2-40B4-BE49-F238E27FC236}">
                <a16:creationId xmlns:a16="http://schemas.microsoft.com/office/drawing/2014/main" id="{17BDDE53-1AD6-43E5-14A2-7280E685D97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85324" y="3501190"/>
            <a:ext cx="8573352" cy="517360"/>
          </a:xfrm>
          <a:prstGeom prst="rect">
            <a:avLst/>
          </a:prstGeom>
        </p:spPr>
        <p:txBody>
          <a:bodyPr/>
          <a:lstStyle>
            <a:lvl1pPr algn="ctr" defTabSz="914400">
              <a:defRPr sz="1600" spc="75"/>
            </a:lvl1pPr>
          </a:lstStyle>
          <a:p>
            <a:r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614DD2D-B87B-5BC0-1A45-6395D6C116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0984" y="3172396"/>
            <a:ext cx="6702028" cy="321562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25F6D28-470D-CEDF-446A-DE936EA6E1E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330036" y="3188182"/>
            <a:ext cx="6457950" cy="313008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marR="0" lvl="0" indent="0" algn="ctr" defTabSz="685782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kumimoji="0" lang="en-US" sz="1500" i="0" u="none" strike="noStrike" kern="0" cap="none" spc="15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CLICK TO EDIT MASTER TEXT STYLES</a:t>
            </a: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00EF6751-584D-1439-5062-DB1867E26A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510086" y="4424383"/>
            <a:ext cx="2426908" cy="5139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6" descr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334061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lick to edit master title style">
            <a:extLst>
              <a:ext uri="{FF2B5EF4-FFF2-40B4-BE49-F238E27FC236}">
                <a16:creationId xmlns:a16="http://schemas.microsoft.com/office/drawing/2014/main" id="{3F760322-B30F-453D-1856-4131D5D52E85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85324" y="3501190"/>
            <a:ext cx="8573352" cy="517360"/>
          </a:xfrm>
          <a:prstGeom prst="rect">
            <a:avLst/>
          </a:prstGeom>
        </p:spPr>
        <p:txBody>
          <a:bodyPr/>
          <a:lstStyle>
            <a:lvl1pPr algn="ctr" defTabSz="914400">
              <a:defRPr sz="1600" spc="75"/>
            </a:lvl1pPr>
          </a:lstStyle>
          <a:p>
            <a:r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F01DA72-180A-EB9C-CECA-B5B677E1E3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0984" y="3172396"/>
            <a:ext cx="6702028" cy="321562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E040E1A-3FBA-9C36-9CC4-5086F1CC0D0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330036" y="3188182"/>
            <a:ext cx="6457950" cy="313008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marR="0" lvl="0" indent="0" algn="ctr" defTabSz="685782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kumimoji="0" lang="en-US" sz="1500" i="0" u="none" strike="noStrike" kern="0" cap="none" spc="15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CLICK TO EDIT MASTER TEXT STYLES</a:t>
            </a: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5AC24EA6-375B-AABB-A962-1C4C3605BAC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510086" y="4424383"/>
            <a:ext cx="2426908" cy="5139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" name="Picture 6" descr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2"/>
            <a:ext cx="9144001" cy="334061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lick to edit master title style">
            <a:extLst>
              <a:ext uri="{FF2B5EF4-FFF2-40B4-BE49-F238E27FC236}">
                <a16:creationId xmlns:a16="http://schemas.microsoft.com/office/drawing/2014/main" id="{DE64A07F-D34F-85A7-E7D9-B253F210C5B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85324" y="3501190"/>
            <a:ext cx="8573352" cy="517360"/>
          </a:xfrm>
          <a:prstGeom prst="rect">
            <a:avLst/>
          </a:prstGeom>
        </p:spPr>
        <p:txBody>
          <a:bodyPr/>
          <a:lstStyle>
            <a:lvl1pPr algn="ctr" defTabSz="914400">
              <a:defRPr sz="1600" spc="75"/>
            </a:lvl1pPr>
          </a:lstStyle>
          <a:p>
            <a:r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2A7043A-1AAC-2E5C-5DAF-DA80288201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0984" y="3172396"/>
            <a:ext cx="6702028" cy="321562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3A68559-C69D-6B47-F791-1F2C1EAADDC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330036" y="3188182"/>
            <a:ext cx="6457950" cy="313008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marR="0" lvl="0" indent="0" algn="ctr" defTabSz="685782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kumimoji="0" lang="en-US" sz="1500" i="0" u="none" strike="noStrike" kern="0" cap="none" spc="15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CLICK TO EDIT MASTER TEXT STYLES</a:t>
            </a: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AAE114CE-DD3C-0C29-0101-0ED0615620C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510086" y="4424383"/>
            <a:ext cx="2426908" cy="5139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" name="Picture 6" descr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1" cy="334061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lick to edit master title style">
            <a:extLst>
              <a:ext uri="{FF2B5EF4-FFF2-40B4-BE49-F238E27FC236}">
                <a16:creationId xmlns:a16="http://schemas.microsoft.com/office/drawing/2014/main" id="{11FE3E39-9947-F305-61E2-1B94AC96DDF5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85324" y="3501190"/>
            <a:ext cx="8573352" cy="517360"/>
          </a:xfrm>
          <a:prstGeom prst="rect">
            <a:avLst/>
          </a:prstGeom>
        </p:spPr>
        <p:txBody>
          <a:bodyPr/>
          <a:lstStyle>
            <a:lvl1pPr algn="ctr" defTabSz="914400">
              <a:defRPr sz="1600" spc="75"/>
            </a:lvl1pPr>
          </a:lstStyle>
          <a:p>
            <a:r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0A17627-BF8E-EB42-668C-7DD196E49E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0984" y="3172396"/>
            <a:ext cx="6702028" cy="321562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61244A7-AC34-BE19-2E35-8B0DA040A38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330036" y="3188182"/>
            <a:ext cx="6457950" cy="313008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marR="0" lvl="0" indent="0" algn="ctr" defTabSz="685782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kumimoji="0" lang="en-US" sz="1500" i="0" u="none" strike="noStrike" kern="0" cap="none" spc="15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CLICK TO EDIT MASTER TEXT STYLES</a:t>
            </a: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6DA5CFAA-2F3E-3111-AA94-54389B92E8E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510086" y="4424383"/>
            <a:ext cx="2426908" cy="5139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1" name="Picture 6" descr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7148" cy="334061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lick to edit master title style">
            <a:extLst>
              <a:ext uri="{FF2B5EF4-FFF2-40B4-BE49-F238E27FC236}">
                <a16:creationId xmlns:a16="http://schemas.microsoft.com/office/drawing/2014/main" id="{1F0EB832-A875-57EA-ED4C-8DFDC59D1B2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85324" y="3501190"/>
            <a:ext cx="8573352" cy="517360"/>
          </a:xfrm>
          <a:prstGeom prst="rect">
            <a:avLst/>
          </a:prstGeom>
        </p:spPr>
        <p:txBody>
          <a:bodyPr/>
          <a:lstStyle>
            <a:lvl1pPr algn="ctr" defTabSz="914400">
              <a:defRPr sz="1600" spc="75"/>
            </a:lvl1pPr>
          </a:lstStyle>
          <a:p>
            <a:r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63F382F-BD62-9CE8-76AA-476040EAF5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0984" y="3172396"/>
            <a:ext cx="6702028" cy="321562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ADA33C3-C54C-F27A-E7C5-5BA06BBD9B4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330036" y="3188182"/>
            <a:ext cx="6457950" cy="313008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marR="0" lvl="0" indent="0" algn="ctr" defTabSz="685782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kumimoji="0" lang="en-US" sz="1500" i="0" u="none" strike="noStrike" kern="0" cap="none" spc="15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CLICK TO EDIT MASTER TEXT STYLES</a:t>
            </a: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0D636394-CD77-BD39-7548-3A7F2DA659B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510086" y="4424383"/>
            <a:ext cx="2426908" cy="5139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3" name="Google Shape;1474;p115" descr="Google Shape;1474;p1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4854" y="-16487"/>
            <a:ext cx="3159147" cy="5176462"/>
          </a:xfrm>
          <a:prstGeom prst="rect">
            <a:avLst/>
          </a:prstGeom>
          <a:ln w="12700">
            <a:miter lim="400000"/>
          </a:ln>
        </p:spPr>
      </p:pic>
      <p:sp>
        <p:nvSpPr>
          <p:cNvPr id="1724" name="Title Text"/>
          <p:cNvSpPr txBox="1">
            <a:spLocks noGrp="1"/>
          </p:cNvSpPr>
          <p:nvPr>
            <p:ph type="title"/>
          </p:nvPr>
        </p:nvSpPr>
        <p:spPr>
          <a:xfrm>
            <a:off x="400050" y="526507"/>
            <a:ext cx="5290889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72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00050" y="1621882"/>
            <a:ext cx="5290889" cy="2613236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j-lt"/>
                <a:ea typeface="+mj-ea"/>
                <a:cs typeface="+mj-cs"/>
                <a:sym typeface="Calibri"/>
              </a:defRPr>
            </a:lvl1pPr>
            <a:lvl2pPr>
              <a:defRPr b="0">
                <a:latin typeface="+mj-lt"/>
                <a:ea typeface="+mj-ea"/>
                <a:cs typeface="+mj-cs"/>
                <a:sym typeface="Calibri"/>
              </a:defRPr>
            </a:lvl2pPr>
            <a:lvl3pPr>
              <a:defRPr b="0">
                <a:latin typeface="+mj-lt"/>
                <a:ea typeface="+mj-ea"/>
                <a:cs typeface="+mj-cs"/>
                <a:sym typeface="Calibri"/>
              </a:defRPr>
            </a:lvl3pPr>
            <a:lvl4pPr>
              <a:defRPr b="0">
                <a:latin typeface="+mj-lt"/>
                <a:ea typeface="+mj-ea"/>
                <a:cs typeface="+mj-cs"/>
                <a:sym typeface="Calibri"/>
              </a:defRPr>
            </a:lvl4pPr>
            <a:lvl5pPr>
              <a:defRPr b="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86EC4AF1-CF5D-F2B6-1AF0-8084F314FE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0050" y="4346054"/>
            <a:ext cx="1989049" cy="4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38" Type="http://schemas.openxmlformats.org/officeDocument/2006/relationships/slideLayout" Target="../slideLayouts/slideLayout138.xml"/><Relationship Id="rId154" Type="http://schemas.openxmlformats.org/officeDocument/2006/relationships/slideLayout" Target="../slideLayouts/slideLayout154.xml"/><Relationship Id="rId159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144" Type="http://schemas.openxmlformats.org/officeDocument/2006/relationships/slideLayout" Target="../slideLayouts/slideLayout144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60" Type="http://schemas.openxmlformats.org/officeDocument/2006/relationships/image" Target="../media/image1.png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55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53" Type="http://schemas.openxmlformats.org/officeDocument/2006/relationships/slideLayout" Target="../slideLayouts/slideLayout153.xml"/><Relationship Id="rId161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51" Type="http://schemas.openxmlformats.org/officeDocument/2006/relationships/slideLayout" Target="../slideLayouts/slideLayout151.xml"/><Relationship Id="rId156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raight Connector 8"/>
          <p:cNvSpPr/>
          <p:nvPr/>
        </p:nvSpPr>
        <p:spPr>
          <a:xfrm flipV="1">
            <a:off x="2514600" y="892131"/>
            <a:ext cx="6165377" cy="15126"/>
          </a:xfrm>
          <a:prstGeom prst="line">
            <a:avLst/>
          </a:prstGeom>
          <a:ln w="12700">
            <a:solidFill>
              <a:srgbClr val="2746F8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628650" y="1535212"/>
            <a:ext cx="7886700" cy="994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95347" y="4801229"/>
            <a:ext cx="220003" cy="20591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D8ADDB75-D2DF-7DBD-0F09-8B662EE375E6}"/>
              </a:ext>
            </a:extLst>
          </p:cNvPr>
          <p:cNvPicPr>
            <a:picLocks noChangeAspect="1"/>
          </p:cNvPicPr>
          <p:nvPr userDrawn="1"/>
        </p:nvPicPr>
        <p:blipFill>
          <a:blip r:embed="rId16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1"/>
              </a:ext>
            </a:extLst>
          </a:blip>
          <a:srcRect/>
          <a:stretch/>
        </p:blipFill>
        <p:spPr>
          <a:xfrm>
            <a:off x="469123" y="494607"/>
            <a:ext cx="1948625" cy="412650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70" r:id="rId11"/>
    <p:sldLayoutId id="2147483671" r:id="rId12"/>
    <p:sldLayoutId id="2147483673" r:id="rId13"/>
    <p:sldLayoutId id="2147483675" r:id="rId14"/>
    <p:sldLayoutId id="2147483677" r:id="rId15"/>
    <p:sldLayoutId id="2147483679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4" r:id="rId27"/>
    <p:sldLayoutId id="2147483695" r:id="rId28"/>
    <p:sldLayoutId id="2147483696" r:id="rId29"/>
    <p:sldLayoutId id="2147483697" r:id="rId30"/>
    <p:sldLayoutId id="2147483698" r:id="rId31"/>
    <p:sldLayoutId id="2147483700" r:id="rId32"/>
    <p:sldLayoutId id="2147483701" r:id="rId33"/>
    <p:sldLayoutId id="2147483702" r:id="rId34"/>
    <p:sldLayoutId id="2147483703" r:id="rId35"/>
    <p:sldLayoutId id="2147483704" r:id="rId36"/>
    <p:sldLayoutId id="2147483706" r:id="rId37"/>
    <p:sldLayoutId id="2147483707" r:id="rId38"/>
    <p:sldLayoutId id="2147483708" r:id="rId39"/>
    <p:sldLayoutId id="2147483709" r:id="rId40"/>
    <p:sldLayoutId id="2147483710" r:id="rId41"/>
    <p:sldLayoutId id="2147483712" r:id="rId42"/>
    <p:sldLayoutId id="2147483713" r:id="rId43"/>
    <p:sldLayoutId id="2147483714" r:id="rId44"/>
    <p:sldLayoutId id="2147483715" r:id="rId45"/>
    <p:sldLayoutId id="2147483716" r:id="rId46"/>
    <p:sldLayoutId id="2147483718" r:id="rId47"/>
    <p:sldLayoutId id="2147483719" r:id="rId48"/>
    <p:sldLayoutId id="2147483720" r:id="rId49"/>
    <p:sldLayoutId id="2147483721" r:id="rId50"/>
    <p:sldLayoutId id="2147483722" r:id="rId51"/>
    <p:sldLayoutId id="2147483724" r:id="rId52"/>
    <p:sldLayoutId id="2147483725" r:id="rId53"/>
    <p:sldLayoutId id="2147483726" r:id="rId54"/>
    <p:sldLayoutId id="2147483727" r:id="rId55"/>
    <p:sldLayoutId id="2147483728" r:id="rId56"/>
    <p:sldLayoutId id="2147483730" r:id="rId57"/>
    <p:sldLayoutId id="2147483740" r:id="rId58"/>
    <p:sldLayoutId id="2147483743" r:id="rId59"/>
    <p:sldLayoutId id="2147483745" r:id="rId60"/>
    <p:sldLayoutId id="2147483746" r:id="rId61"/>
    <p:sldLayoutId id="2147483748" r:id="rId62"/>
    <p:sldLayoutId id="2147483751" r:id="rId63"/>
    <p:sldLayoutId id="2147483752" r:id="rId64"/>
    <p:sldLayoutId id="2147483753" r:id="rId65"/>
    <p:sldLayoutId id="2147483754" r:id="rId66"/>
    <p:sldLayoutId id="2147483755" r:id="rId67"/>
    <p:sldLayoutId id="2147483757" r:id="rId68"/>
    <p:sldLayoutId id="2147483758" r:id="rId69"/>
    <p:sldLayoutId id="2147483759" r:id="rId70"/>
    <p:sldLayoutId id="2147483760" r:id="rId71"/>
    <p:sldLayoutId id="2147483761" r:id="rId72"/>
    <p:sldLayoutId id="2147483763" r:id="rId73"/>
    <p:sldLayoutId id="2147483764" r:id="rId74"/>
    <p:sldLayoutId id="2147483765" r:id="rId75"/>
    <p:sldLayoutId id="2147483766" r:id="rId76"/>
    <p:sldLayoutId id="2147483767" r:id="rId77"/>
    <p:sldLayoutId id="2147483769" r:id="rId78"/>
    <p:sldLayoutId id="2147483770" r:id="rId79"/>
    <p:sldLayoutId id="2147483771" r:id="rId80"/>
    <p:sldLayoutId id="2147483772" r:id="rId81"/>
    <p:sldLayoutId id="2147483773" r:id="rId82"/>
    <p:sldLayoutId id="2147483775" r:id="rId83"/>
    <p:sldLayoutId id="2147483776" r:id="rId84"/>
    <p:sldLayoutId id="2147483777" r:id="rId85"/>
    <p:sldLayoutId id="2147483778" r:id="rId86"/>
    <p:sldLayoutId id="2147483779" r:id="rId87"/>
    <p:sldLayoutId id="2147483780" r:id="rId88"/>
    <p:sldLayoutId id="2147483782" r:id="rId89"/>
    <p:sldLayoutId id="2147483783" r:id="rId90"/>
    <p:sldLayoutId id="2147483784" r:id="rId91"/>
    <p:sldLayoutId id="2147483785" r:id="rId92"/>
    <p:sldLayoutId id="2147483786" r:id="rId93"/>
    <p:sldLayoutId id="2147483798" r:id="rId94"/>
    <p:sldLayoutId id="2147483800" r:id="rId95"/>
    <p:sldLayoutId id="2147483801" r:id="rId96"/>
    <p:sldLayoutId id="2147483803" r:id="rId97"/>
    <p:sldLayoutId id="2147483806" r:id="rId98"/>
    <p:sldLayoutId id="2147483808" r:id="rId99"/>
    <p:sldLayoutId id="2147483809" r:id="rId100"/>
    <p:sldLayoutId id="2147483810" r:id="rId101"/>
    <p:sldLayoutId id="2147483811" r:id="rId102"/>
    <p:sldLayoutId id="2147483812" r:id="rId103"/>
    <p:sldLayoutId id="2147483814" r:id="rId104"/>
    <p:sldLayoutId id="2147483815" r:id="rId105"/>
    <p:sldLayoutId id="2147483816" r:id="rId106"/>
    <p:sldLayoutId id="2147483817" r:id="rId107"/>
    <p:sldLayoutId id="2147483818" r:id="rId108"/>
    <p:sldLayoutId id="2147483820" r:id="rId109"/>
    <p:sldLayoutId id="2147483821" r:id="rId110"/>
    <p:sldLayoutId id="2147483822" r:id="rId111"/>
    <p:sldLayoutId id="2147483823" r:id="rId112"/>
    <p:sldLayoutId id="2147483824" r:id="rId113"/>
    <p:sldLayoutId id="2147483826" r:id="rId114"/>
    <p:sldLayoutId id="2147483827" r:id="rId115"/>
    <p:sldLayoutId id="2147483828" r:id="rId116"/>
    <p:sldLayoutId id="2147483829" r:id="rId117"/>
    <p:sldLayoutId id="2147483830" r:id="rId118"/>
    <p:sldLayoutId id="2147483832" r:id="rId119"/>
    <p:sldLayoutId id="2147483833" r:id="rId120"/>
    <p:sldLayoutId id="2147483834" r:id="rId121"/>
    <p:sldLayoutId id="2147483835" r:id="rId122"/>
    <p:sldLayoutId id="2147483836" r:id="rId123"/>
    <p:sldLayoutId id="2147483837" r:id="rId124"/>
    <p:sldLayoutId id="2147483838" r:id="rId125"/>
    <p:sldLayoutId id="2147483839" r:id="rId126"/>
    <p:sldLayoutId id="2147483840" r:id="rId127"/>
    <p:sldLayoutId id="2147483841" r:id="rId128"/>
    <p:sldLayoutId id="2147483842" r:id="rId129"/>
    <p:sldLayoutId id="2147483844" r:id="rId130"/>
    <p:sldLayoutId id="2147483845" r:id="rId131"/>
    <p:sldLayoutId id="2147483846" r:id="rId132"/>
    <p:sldLayoutId id="2147483847" r:id="rId133"/>
    <p:sldLayoutId id="2147483848" r:id="rId134"/>
    <p:sldLayoutId id="2147483849" r:id="rId135"/>
    <p:sldLayoutId id="2147483850" r:id="rId136"/>
    <p:sldLayoutId id="2147483854" r:id="rId137"/>
    <p:sldLayoutId id="2147483855" r:id="rId138"/>
    <p:sldLayoutId id="2147483856" r:id="rId139"/>
    <p:sldLayoutId id="2147483858" r:id="rId140"/>
    <p:sldLayoutId id="2147483859" r:id="rId141"/>
    <p:sldLayoutId id="2147483860" r:id="rId142"/>
    <p:sldLayoutId id="2147483861" r:id="rId143"/>
    <p:sldLayoutId id="2147483862" r:id="rId144"/>
    <p:sldLayoutId id="2147483863" r:id="rId145"/>
    <p:sldLayoutId id="2147483865" r:id="rId146"/>
    <p:sldLayoutId id="2147483866" r:id="rId147"/>
    <p:sldLayoutId id="2147483868" r:id="rId148"/>
    <p:sldLayoutId id="2147483869" r:id="rId149"/>
    <p:sldLayoutId id="2147483872" r:id="rId150"/>
    <p:sldLayoutId id="2147483873" r:id="rId151"/>
    <p:sldLayoutId id="2147483874" r:id="rId152"/>
    <p:sldLayoutId id="2147483875" r:id="rId153"/>
    <p:sldLayoutId id="2147483876" r:id="rId154"/>
    <p:sldLayoutId id="2147483877" r:id="rId155"/>
    <p:sldLayoutId id="2147483878" r:id="rId156"/>
    <p:sldLayoutId id="2147483879" r:id="rId157"/>
    <p:sldLayoutId id="2147483880" r:id="rId158"/>
  </p:sldLayoutIdLst>
  <p:transition spd="med"/>
  <p:txStyles>
    <p:titleStyle>
      <a:lvl1pPr marL="0" marR="0" indent="0" algn="l" defTabSz="68578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403F41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68578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403F41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68578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403F41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68578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403F41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68578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403F41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68578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403F41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68578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403F41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68578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403F41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68578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403F41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171446" marR="0" indent="-171446" algn="l" defTabSz="685782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1" i="0" u="none" strike="noStrike" cap="none" spc="0" baseline="0">
          <a:solidFill>
            <a:srgbClr val="403F41"/>
          </a:solidFill>
          <a:uFillTx/>
          <a:latin typeface="Arial"/>
          <a:ea typeface="Arial"/>
          <a:cs typeface="Arial"/>
          <a:sym typeface="Arial"/>
        </a:defRPr>
      </a:lvl1pPr>
      <a:lvl2pPr marL="542911" marR="0" indent="-200020" algn="l" defTabSz="685782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1" i="0" u="none" strike="noStrike" cap="none" spc="0" baseline="0">
          <a:solidFill>
            <a:srgbClr val="403F41"/>
          </a:solidFill>
          <a:uFillTx/>
          <a:latin typeface="Arial"/>
          <a:ea typeface="Arial"/>
          <a:cs typeface="Arial"/>
          <a:sym typeface="Arial"/>
        </a:defRPr>
      </a:lvl2pPr>
      <a:lvl3pPr marL="925806" marR="0" indent="-240024" algn="l" defTabSz="685782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1" i="0" u="none" strike="noStrike" cap="none" spc="0" baseline="0">
          <a:solidFill>
            <a:srgbClr val="403F41"/>
          </a:solidFill>
          <a:uFillTx/>
          <a:latin typeface="Arial"/>
          <a:ea typeface="Arial"/>
          <a:cs typeface="Arial"/>
          <a:sym typeface="Arial"/>
        </a:defRPr>
      </a:lvl3pPr>
      <a:lvl4pPr marL="1305625" marR="0" indent="-276951" algn="l" defTabSz="685782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1" i="0" u="none" strike="noStrike" cap="none" spc="0" baseline="0">
          <a:solidFill>
            <a:srgbClr val="403F41"/>
          </a:solidFill>
          <a:uFillTx/>
          <a:latin typeface="Arial"/>
          <a:ea typeface="Arial"/>
          <a:cs typeface="Arial"/>
          <a:sym typeface="Arial"/>
        </a:defRPr>
      </a:lvl4pPr>
      <a:lvl5pPr marL="1648517" marR="0" indent="-276951" algn="l" defTabSz="685782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1" i="0" u="none" strike="noStrike" cap="none" spc="0" baseline="0">
          <a:solidFill>
            <a:srgbClr val="403F41"/>
          </a:solidFill>
          <a:uFillTx/>
          <a:latin typeface="Arial"/>
          <a:ea typeface="Arial"/>
          <a:cs typeface="Arial"/>
          <a:sym typeface="Arial"/>
        </a:defRPr>
      </a:lvl5pPr>
      <a:lvl6pPr marL="1991408" marR="0" indent="-276951" algn="l" defTabSz="685782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1" i="0" u="none" strike="noStrike" cap="none" spc="0" baseline="0">
          <a:solidFill>
            <a:srgbClr val="403F41"/>
          </a:solidFill>
          <a:uFillTx/>
          <a:latin typeface="Arial"/>
          <a:ea typeface="Arial"/>
          <a:cs typeface="Arial"/>
          <a:sym typeface="Arial"/>
        </a:defRPr>
      </a:lvl6pPr>
      <a:lvl7pPr marL="2334300" marR="0" indent="-276951" algn="l" defTabSz="685782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1" i="0" u="none" strike="noStrike" cap="none" spc="0" baseline="0">
          <a:solidFill>
            <a:srgbClr val="403F41"/>
          </a:solidFill>
          <a:uFillTx/>
          <a:latin typeface="Arial"/>
          <a:ea typeface="Arial"/>
          <a:cs typeface="Arial"/>
          <a:sym typeface="Arial"/>
        </a:defRPr>
      </a:lvl7pPr>
      <a:lvl8pPr marL="2677191" marR="0" indent="-276951" algn="l" defTabSz="685782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1" i="0" u="none" strike="noStrike" cap="none" spc="0" baseline="0">
          <a:solidFill>
            <a:srgbClr val="403F41"/>
          </a:solidFill>
          <a:uFillTx/>
          <a:latin typeface="Arial"/>
          <a:ea typeface="Arial"/>
          <a:cs typeface="Arial"/>
          <a:sym typeface="Arial"/>
        </a:defRPr>
      </a:lvl8pPr>
      <a:lvl9pPr marL="3020082" marR="0" indent="-276951" algn="l" defTabSz="685782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1" i="0" u="none" strike="noStrike" cap="none" spc="0" baseline="0">
          <a:solidFill>
            <a:srgbClr val="403F41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6857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342892" algn="r" defTabSz="6857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685782" algn="r" defTabSz="6857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028675" algn="r" defTabSz="6857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371565" algn="r" defTabSz="6857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714456" algn="r" defTabSz="6857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057348" algn="r" defTabSz="6857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2400239" algn="r" defTabSz="6857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743131" algn="r" defTabSz="6857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hpvroundtable.org/" TargetMode="External"/><Relationship Id="rId1" Type="http://schemas.openxmlformats.org/officeDocument/2006/relationships/slideLayout" Target="../slideLayouts/slideLayout15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kyrha.org/event-5064648" TargetMode="External"/><Relationship Id="rId1" Type="http://schemas.openxmlformats.org/officeDocument/2006/relationships/slideLayout" Target="../slideLayouts/slideLayout1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2DB8A98-B8AB-92A5-1D00-C4BEA56E158B}"/>
              </a:ext>
            </a:extLst>
          </p:cNvPr>
          <p:cNvSpPr txBox="1">
            <a:spLocks/>
          </p:cNvSpPr>
          <p:nvPr/>
        </p:nvSpPr>
        <p:spPr>
          <a:xfrm>
            <a:off x="4391535" y="2065847"/>
            <a:ext cx="4367732" cy="1241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171446" marR="0" indent="-171446" algn="l" defTabSz="685782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1" i="0" u="none" strike="noStrike" cap="none" spc="0" baseline="0">
                <a:solidFill>
                  <a:srgbClr val="403F4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42911" marR="0" indent="-200020" algn="l" defTabSz="685782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1" i="0" u="none" strike="noStrike" cap="none" spc="0" baseline="0">
                <a:solidFill>
                  <a:srgbClr val="403F4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925806" marR="0" indent="-240024" algn="l" defTabSz="685782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1" i="0" u="none" strike="noStrike" cap="none" spc="0" baseline="0">
                <a:solidFill>
                  <a:srgbClr val="403F4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305625" marR="0" indent="-276951" algn="l" defTabSz="685782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1" i="0" u="none" strike="noStrike" cap="none" spc="0" baseline="0">
                <a:solidFill>
                  <a:srgbClr val="403F4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648517" marR="0" indent="-276951" algn="l" defTabSz="685782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1" i="0" u="none" strike="noStrike" cap="none" spc="0" baseline="0">
                <a:solidFill>
                  <a:srgbClr val="403F4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1991408" marR="0" indent="-276951" algn="l" defTabSz="685782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1" i="0" u="none" strike="noStrike" cap="none" spc="0" baseline="0">
                <a:solidFill>
                  <a:srgbClr val="403F41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334300" marR="0" indent="-276951" algn="l" defTabSz="685782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1" i="0" u="none" strike="noStrike" cap="none" spc="0" baseline="0">
                <a:solidFill>
                  <a:srgbClr val="403F41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677191" marR="0" indent="-276951" algn="l" defTabSz="685782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1" i="0" u="none" strike="noStrike" cap="none" spc="0" baseline="0">
                <a:solidFill>
                  <a:srgbClr val="403F41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020082" marR="0" indent="-276951" algn="l" defTabSz="685782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1" i="0" u="none" strike="noStrike" cap="none" spc="0" baseline="0">
                <a:solidFill>
                  <a:srgbClr val="403F41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buFont typeface="Arial"/>
              <a:buNone/>
            </a:pPr>
            <a:r>
              <a:rPr lang="en-US" sz="3600" b="0" dirty="0"/>
              <a:t>Make HPV a Priority in Your Clinic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CA6772F-3897-93FC-E3B0-29B135660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0167" y="976559"/>
            <a:ext cx="3046751" cy="39405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FDAD5A4-4A2F-BFAF-6B13-80FC6315AFB3}"/>
              </a:ext>
            </a:extLst>
          </p:cNvPr>
          <p:cNvSpPr txBox="1"/>
          <p:nvPr/>
        </p:nvSpPr>
        <p:spPr>
          <a:xfrm>
            <a:off x="1068049" y="1879253"/>
            <a:ext cx="3046750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68578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An Action Guide for Dental Health Care Providers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6929C2-3ABF-31AC-094E-553055984768}"/>
              </a:ext>
            </a:extLst>
          </p:cNvPr>
          <p:cNvSpPr txBox="1"/>
          <p:nvPr/>
        </p:nvSpPr>
        <p:spPr>
          <a:xfrm>
            <a:off x="528403" y="1244184"/>
            <a:ext cx="8087193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68578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ACTIONS DENTAL PROVIDERS CAN TAKE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6B1B34-CB26-CBDD-45F2-816E9795A088}"/>
              </a:ext>
            </a:extLst>
          </p:cNvPr>
          <p:cNvSpPr txBox="1"/>
          <p:nvPr/>
        </p:nvSpPr>
        <p:spPr>
          <a:xfrm>
            <a:off x="2398427" y="2016175"/>
            <a:ext cx="5044190" cy="25853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68578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Action 1 		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Know your unique role</a:t>
            </a:r>
          </a:p>
          <a:p>
            <a:pPr marL="0" marR="0" indent="0" algn="l" defTabSz="68578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68578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dirty="0"/>
              <a:t>Action 2</a:t>
            </a:r>
            <a:r>
              <a:rPr lang="en-US" sz="1800" dirty="0"/>
              <a:t>		Practice cancer prevention</a:t>
            </a:r>
          </a:p>
          <a:p>
            <a:pPr marL="0" marR="0" indent="0" algn="l" defTabSz="68578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68578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Action 3 		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Refer patients for vaccinations</a:t>
            </a:r>
          </a:p>
          <a:p>
            <a:pPr marL="0" marR="0" indent="0" algn="l" defTabSz="68578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b="1" dirty="0"/>
          </a:p>
          <a:p>
            <a:pPr marL="0" marR="0" indent="0" algn="l" defTabSz="68578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dirty="0"/>
              <a:t>Action 4 		</a:t>
            </a:r>
            <a:r>
              <a:rPr lang="en-US" sz="1800" dirty="0"/>
              <a:t>Collaborate</a:t>
            </a:r>
          </a:p>
          <a:p>
            <a:pPr marL="0" marR="0" indent="0" algn="l" defTabSz="68578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68578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Action 5 		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Engage your team</a:t>
            </a:r>
          </a:p>
        </p:txBody>
      </p:sp>
    </p:spTree>
    <p:extLst>
      <p:ext uri="{BB962C8B-B14F-4D97-AF65-F5344CB8AC3E}">
        <p14:creationId xmlns:p14="http://schemas.microsoft.com/office/powerpoint/2010/main" val="70192394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5" name="Title 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Poppins Medium" pitchFamily="2" charset="77"/>
                <a:cs typeface="Poppins Medium" pitchFamily="2" charset="77"/>
              </a:rPr>
              <a:t>Additional Resources </a:t>
            </a:r>
            <a:endParaRPr dirty="0"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2666" name="Content Placeholder 7"/>
          <p:cNvSpPr txBox="1">
            <a:spLocks noGrp="1"/>
          </p:cNvSpPr>
          <p:nvPr>
            <p:ph type="body" sz="half" idx="1"/>
          </p:nvPr>
        </p:nvSpPr>
        <p:spPr>
          <a:xfrm>
            <a:off x="628650" y="1369219"/>
            <a:ext cx="7886700" cy="271464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https://hpvroundtable.org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93533B-0B90-4BC6-5009-F4E45458F8BE}"/>
              </a:ext>
            </a:extLst>
          </p:cNvPr>
          <p:cNvSpPr txBox="1"/>
          <p:nvPr/>
        </p:nvSpPr>
        <p:spPr>
          <a:xfrm>
            <a:off x="712033" y="577081"/>
            <a:ext cx="7877330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  <a:t>Additional learning opportunities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9D11A4-4AF3-4DED-CE89-7A9388E81D44}"/>
              </a:ext>
            </a:extLst>
          </p:cNvPr>
          <p:cNvSpPr txBox="1"/>
          <p:nvPr/>
        </p:nvSpPr>
        <p:spPr>
          <a:xfrm>
            <a:off x="1536491" y="1376463"/>
            <a:ext cx="5898629" cy="26776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Immunization Summit</a:t>
            </a:r>
          </a:p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10</a:t>
            </a:r>
            <a:r>
              <a:rPr lang="en-US" sz="18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Embassy Suites Lexington Coldstream</a:t>
            </a:r>
          </a:p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8:00am – 5:00pm</a:t>
            </a:r>
          </a:p>
          <a:p>
            <a:r>
              <a:rPr lang="en-US" sz="14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Kentucky Rural Health Association - 2023 Immunization Summit (kyrha.org)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Regional Pediatric Immunization Symposiums</a:t>
            </a:r>
          </a:p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June 20</a:t>
            </a:r>
            <a:r>
              <a:rPr lang="en-US" sz="1800" baseline="30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Morehead 10:00am – 3:00pm</a:t>
            </a:r>
          </a:p>
          <a:p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June 29</a:t>
            </a:r>
            <a:r>
              <a:rPr lang="en-US" sz="18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Owensboro 10:00am – 3:00pm</a:t>
            </a:r>
          </a:p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04796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EB5137-4954-1D39-202D-C8C4F5F33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983" y="1123766"/>
            <a:ext cx="5284033" cy="30273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6FEAD7-4A09-B3BC-B87E-A289CF70DB55}"/>
              </a:ext>
            </a:extLst>
          </p:cNvPr>
          <p:cNvSpPr txBox="1"/>
          <p:nvPr/>
        </p:nvSpPr>
        <p:spPr>
          <a:xfrm>
            <a:off x="658678" y="509665"/>
            <a:ext cx="809786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68578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Dentists </a:t>
            </a:r>
            <a:r>
              <a:rPr lang="en-US" sz="2000" dirty="0"/>
              <a:t>A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re Key Partners With Primary Care Providers in Cancer Prevention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3" name="Text Placeholder 1"/>
          <p:cNvSpPr txBox="1">
            <a:spLocks noGrp="1"/>
          </p:cNvSpPr>
          <p:nvPr>
            <p:ph type="body" idx="1"/>
          </p:nvPr>
        </p:nvSpPr>
        <p:spPr>
          <a:xfrm>
            <a:off x="1648421" y="216568"/>
            <a:ext cx="5847162" cy="35733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pc="100"/>
            </a:lvl1pPr>
          </a:lstStyle>
          <a:p>
            <a:r>
              <a:rPr sz="4800" dirty="0">
                <a:latin typeface="Poppins" pitchFamily="2" charset="77"/>
                <a:cs typeface="Poppins" pitchFamily="2" charset="77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5707048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3" name="Text Placeholder 1"/>
          <p:cNvSpPr txBox="1">
            <a:spLocks noGrp="1"/>
          </p:cNvSpPr>
          <p:nvPr>
            <p:ph type="body" idx="1"/>
          </p:nvPr>
        </p:nvSpPr>
        <p:spPr>
          <a:xfrm>
            <a:off x="1648421" y="216568"/>
            <a:ext cx="5847162" cy="35733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pc="100"/>
            </a:lvl1pPr>
          </a:lstStyle>
          <a:p>
            <a:r>
              <a:rPr lang="en-US" sz="4800" dirty="0">
                <a:latin typeface="Poppins" pitchFamily="2" charset="77"/>
                <a:cs typeface="Poppins" pitchFamily="2" charset="77"/>
              </a:rPr>
              <a:t>Special thanks to Delta Dental</a:t>
            </a:r>
            <a:endParaRPr sz="4800" dirty="0">
              <a:latin typeface="Poppins" pitchFamily="2" charset="77"/>
              <a:cs typeface="Poppins" pitchFamily="2" charset="77"/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A0A892-9C58-BECA-00D4-A7B7213EABDE}"/>
              </a:ext>
            </a:extLst>
          </p:cNvPr>
          <p:cNvSpPr/>
          <p:nvPr/>
        </p:nvSpPr>
        <p:spPr>
          <a:xfrm>
            <a:off x="6421426" y="3877606"/>
            <a:ext cx="2722574" cy="1265894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8578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3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688" name="Text Placeholder 1"/>
          <p:cNvSpPr txBox="1">
            <a:spLocks noGrp="1"/>
          </p:cNvSpPr>
          <p:nvPr>
            <p:ph type="body" idx="1"/>
          </p:nvPr>
        </p:nvSpPr>
        <p:spPr>
          <a:xfrm>
            <a:off x="1813808" y="2167155"/>
            <a:ext cx="5734239" cy="23433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pc="100"/>
            </a:lvl1pPr>
          </a:lstStyle>
          <a:p>
            <a:r>
              <a:rPr sz="4800" dirty="0">
                <a:latin typeface="Poppins" pitchFamily="2" charset="77"/>
                <a:cs typeface="Poppins" pitchFamily="2" charset="77"/>
              </a:rPr>
              <a:t>Thank you.</a:t>
            </a:r>
          </a:p>
        </p:txBody>
      </p:sp>
      <p:sp>
        <p:nvSpPr>
          <p:cNvPr id="2689" name="Subtitle 2"/>
          <p:cNvSpPr txBox="1"/>
          <p:nvPr/>
        </p:nvSpPr>
        <p:spPr>
          <a:xfrm>
            <a:off x="5727389" y="4810950"/>
            <a:ext cx="3295651" cy="231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r" defTabSz="914400">
              <a:lnSpc>
                <a:spcPct val="90000"/>
              </a:lnSpc>
              <a:spcBef>
                <a:spcPts val="1000"/>
              </a:spcBef>
              <a:defRPr>
                <a:solidFill>
                  <a:srgbClr val="403F41"/>
                </a:solidFill>
              </a:defRPr>
            </a:lvl1pPr>
          </a:lstStyle>
          <a:p>
            <a:r>
              <a:rPr dirty="0" err="1">
                <a:latin typeface="Poppins Medium" pitchFamily="2" charset="77"/>
                <a:cs typeface="Poppins Medium" pitchFamily="2" charset="77"/>
              </a:rPr>
              <a:t>cancer.org</a:t>
            </a:r>
            <a:r>
              <a:rPr dirty="0">
                <a:latin typeface="Poppins Medium" pitchFamily="2" charset="77"/>
                <a:cs typeface="Poppins Medium" pitchFamily="2" charset="77"/>
              </a:rPr>
              <a:t> | 1.800.227.2345</a:t>
            </a:r>
          </a:p>
        </p:txBody>
      </p:sp>
      <p:sp>
        <p:nvSpPr>
          <p:cNvPr id="2690" name="TextBox 3"/>
          <p:cNvSpPr txBox="1"/>
          <p:nvPr/>
        </p:nvSpPr>
        <p:spPr>
          <a:xfrm>
            <a:off x="90310" y="4985935"/>
            <a:ext cx="5458969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600">
                <a:solidFill>
                  <a:srgbClr val="403F41">
                    <a:alpha val="50000"/>
                  </a:srgb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/>
            <a:r>
              <a:rPr dirty="0"/>
              <a:t>©20</a:t>
            </a:r>
            <a:r>
              <a:rPr lang="en-US" dirty="0"/>
              <a:t>23</a:t>
            </a:r>
            <a:r>
              <a:rPr dirty="0"/>
              <a:t> American Cancer Society, Inc. No. </a:t>
            </a:r>
            <a:r>
              <a:rPr lang="en-US" dirty="0"/>
              <a:t>080537</a:t>
            </a:r>
            <a:r>
              <a:rPr dirty="0"/>
              <a:t>. Models used for illustrative purposes only.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443C966B-1517-2081-901B-1317F33AD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988369" y="4185897"/>
            <a:ext cx="1948625" cy="412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00553D-910F-E923-E73A-C8AA9F8EF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9837" y="320065"/>
            <a:ext cx="2144325" cy="215076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1_Office Theme">
  <a:themeElements>
    <a:clrScheme name="1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1_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1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68578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68578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1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1_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1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68578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68578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151</Words>
  <Application>Microsoft Office PowerPoint</Application>
  <PresentationFormat>On-screen Show (16:9)</PresentationFormat>
  <Paragraphs>31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Poppins</vt:lpstr>
      <vt:lpstr>Poppins Medium</vt:lpstr>
      <vt:lpstr>1_Office Theme</vt:lpstr>
      <vt:lpstr>PowerPoint Presentation</vt:lpstr>
      <vt:lpstr>PowerPoint Presentation</vt:lpstr>
      <vt:lpstr>PowerPoint Presentation</vt:lpstr>
      <vt:lpstr>Additional Resources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Rachael King</dc:creator>
  <cp:lastModifiedBy>Rachael King</cp:lastModifiedBy>
  <cp:revision>61</cp:revision>
  <dcterms:modified xsi:type="dcterms:W3CDTF">2023-03-31T22:37:09Z</dcterms:modified>
</cp:coreProperties>
</file>